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6" r:id="rId9"/>
    <p:sldId id="277" r:id="rId10"/>
    <p:sldId id="265" r:id="rId11"/>
    <p:sldId id="261" r:id="rId12"/>
    <p:sldId id="264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6C0D-5B3E-48FD-9B23-B303A629A4DD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6C00-89FD-4EAA-A38D-6C90B22732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032447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OBESIDAD INFANTIL:  ALGO ESTAMOS HACIENDO MAL, PERO QUE MUY MAL.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5724128" cy="18002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Especialista</a:t>
            </a:r>
            <a:r>
              <a:rPr lang="es-ES" sz="2000" dirty="0" smtClean="0"/>
              <a:t> Dietista-Nutricionista :</a:t>
            </a:r>
          </a:p>
          <a:p>
            <a:r>
              <a:rPr lang="es-ES" sz="2000" dirty="0" smtClean="0"/>
              <a:t>Raquel Casares López                                                                  </a:t>
            </a:r>
          </a:p>
          <a:p>
            <a:r>
              <a:rPr lang="es-ES" sz="2000" b="1" dirty="0" smtClean="0"/>
              <a:t>Nº socio</a:t>
            </a:r>
            <a:r>
              <a:rPr lang="es-ES" sz="2000" dirty="0" smtClean="0"/>
              <a:t>: CV475</a:t>
            </a:r>
          </a:p>
          <a:p>
            <a:r>
              <a:rPr lang="es-ES" sz="2000" b="1" dirty="0" err="1" smtClean="0"/>
              <a:t>Email</a:t>
            </a:r>
            <a:r>
              <a:rPr lang="es-ES" sz="2000" dirty="0" err="1" smtClean="0"/>
              <a:t>:raquelcnutricion@gmail.com</a:t>
            </a:r>
            <a:endParaRPr lang="es-ES" sz="2000" dirty="0" smtClean="0"/>
          </a:p>
          <a:p>
            <a:pPr algn="l"/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3491880" y="594928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https://www.youtube.com/watch?v=uw3014bLZJg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Pero lo realmente importante es…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COMER LO ADECUADO</a:t>
            </a:r>
          </a:p>
          <a:p>
            <a:endParaRPr lang="es-ES" dirty="0"/>
          </a:p>
        </p:txBody>
      </p:sp>
      <p:pic>
        <p:nvPicPr>
          <p:cNvPr id="15367" name="Picture 7" descr="C:\Users\Seven\Desktop\Dietas\Fotos\descarga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4694326" cy="351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¿Qué es lo adecuado?</a:t>
            </a:r>
            <a:endParaRPr lang="es-ES" dirty="0"/>
          </a:p>
        </p:txBody>
      </p:sp>
      <p:pic>
        <p:nvPicPr>
          <p:cNvPr id="5122" name="Picture 2" descr="C:\Users\Seven\Desktop\Dietas\Fotos\leche con cola ca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094756" cy="2243821"/>
          </a:xfrm>
          <a:prstGeom prst="rect">
            <a:avLst/>
          </a:prstGeom>
          <a:noFill/>
        </p:spPr>
      </p:pic>
      <p:pic>
        <p:nvPicPr>
          <p:cNvPr id="5123" name="Picture 3" descr="C:\Users\Seven\Desktop\Dietas\Fotos\Bocadillo.jpg-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2952783" cy="1969692"/>
          </a:xfrm>
          <a:prstGeom prst="rect">
            <a:avLst/>
          </a:prstGeom>
          <a:noFill/>
        </p:spPr>
      </p:pic>
      <p:pic>
        <p:nvPicPr>
          <p:cNvPr id="5124" name="Picture 4" descr="C:\Users\Seven\Desktop\Dietas\Fotos\bolleria-del-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2266950" cy="2019300"/>
          </a:xfrm>
          <a:prstGeom prst="rect">
            <a:avLst/>
          </a:prstGeom>
          <a:noFill/>
        </p:spPr>
      </p:pic>
      <p:pic>
        <p:nvPicPr>
          <p:cNvPr id="5125" name="Picture 5" descr="C:\Users\Seven\Desktop\Dietas\Fotos\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2770624" cy="207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¿Cuándo?</a:t>
            </a:r>
            <a:endParaRPr lang="es-ES" dirty="0"/>
          </a:p>
        </p:txBody>
      </p:sp>
      <p:pic>
        <p:nvPicPr>
          <p:cNvPr id="14338" name="Picture 2" descr="C:\Users\Seven\Desktop\Dietas\Fotos\Por-qué-cuando-tenemos-hambre-nos-ponemos-de-mal-humor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2163" y="1600200"/>
            <a:ext cx="645462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Si tus hijas/os comen esto…</a:t>
            </a:r>
            <a:endParaRPr lang="es-ES" dirty="0"/>
          </a:p>
        </p:txBody>
      </p:sp>
      <p:pic>
        <p:nvPicPr>
          <p:cNvPr id="16386" name="Picture 2" descr="C:\Users\Seven\Desktop\Dietas\Fotos\image_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2060848"/>
            <a:ext cx="5549932" cy="385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Va a dar exactamente igual la hora</a:t>
            </a:r>
            <a:endParaRPr lang="es-ES" dirty="0"/>
          </a:p>
        </p:txBody>
      </p:sp>
      <p:pic>
        <p:nvPicPr>
          <p:cNvPr id="17410" name="Picture 2" descr="C:\Users\Seven\Desktop\Dietas\Fotos\9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700808"/>
            <a:ext cx="4741763" cy="471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Entonces…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s-ES" dirty="0" smtClean="0"/>
              <a:t>¿Qué les doy? COMIDA</a:t>
            </a:r>
            <a:endParaRPr lang="es-ES" dirty="0"/>
          </a:p>
        </p:txBody>
      </p:sp>
      <p:pic>
        <p:nvPicPr>
          <p:cNvPr id="4" name="Picture 2" descr="C:\Users\Seven\Desktop\Dietas\Fotos\Imagen-411-mod72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85" y="2348880"/>
            <a:ext cx="3071354" cy="2304256"/>
          </a:xfrm>
          <a:prstGeom prst="rect">
            <a:avLst/>
          </a:prstGeom>
          <a:noFill/>
        </p:spPr>
      </p:pic>
      <p:pic>
        <p:nvPicPr>
          <p:cNvPr id="5" name="Picture 3" descr="C:\Users\Seven\Desktop\Dietas\Fotos\recetas-tortillas-tupper-snailbag-lunchbag-tuppertim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909006" cy="1368152"/>
          </a:xfrm>
          <a:prstGeom prst="rect">
            <a:avLst/>
          </a:prstGeom>
          <a:noFill/>
        </p:spPr>
      </p:pic>
      <p:pic>
        <p:nvPicPr>
          <p:cNvPr id="6" name="Picture 6" descr="C:\Users\Seven\Desktop\Dietas\Fotos\15304055-fruit-salad-in-plastic-mugs-for-sal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69160"/>
            <a:ext cx="2378157" cy="1786260"/>
          </a:xfrm>
          <a:prstGeom prst="rect">
            <a:avLst/>
          </a:prstGeom>
          <a:noFill/>
        </p:spPr>
      </p:pic>
      <p:pic>
        <p:nvPicPr>
          <p:cNvPr id="7" name="Picture 4" descr="C:\Users\Seven\Desktop\Dietas\Fotos\Meriendas saludables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65104"/>
            <a:ext cx="3116605" cy="206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¡¡A MOVERSE!!</a:t>
            </a:r>
            <a:endParaRPr lang="es-ES" dirty="0"/>
          </a:p>
        </p:txBody>
      </p:sp>
      <p:pic>
        <p:nvPicPr>
          <p:cNvPr id="1026" name="Picture 2" descr="C:\Users\Seven\Desktop\Dietas\Fotos\nino202--478x2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707581" cy="2094240"/>
          </a:xfrm>
          <a:prstGeom prst="rect">
            <a:avLst/>
          </a:prstGeom>
          <a:noFill/>
        </p:spPr>
      </p:pic>
      <p:pic>
        <p:nvPicPr>
          <p:cNvPr id="1027" name="Picture 3" descr="C:\Users\Seven\Desktop\Dietas\Fotos\descarga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088"/>
            <a:ext cx="3929938" cy="2047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Eso no es “normal”</a:t>
            </a:r>
            <a:endParaRPr lang="es-ES" dirty="0"/>
          </a:p>
        </p:txBody>
      </p:sp>
      <p:pic>
        <p:nvPicPr>
          <p:cNvPr id="1026" name="Picture 2" descr="C:\Users\Seven\Downloads\FullSizeRender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725258" cy="2110478"/>
          </a:xfrm>
          <a:prstGeom prst="rect">
            <a:avLst/>
          </a:prstGeom>
          <a:noFill/>
        </p:spPr>
      </p:pic>
      <p:pic>
        <p:nvPicPr>
          <p:cNvPr id="1027" name="Picture 3" descr="C:\Users\Seven\Downloads\FullSizeRender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14259"/>
            <a:ext cx="3779912" cy="2600390"/>
          </a:xfrm>
          <a:prstGeom prst="rect">
            <a:avLst/>
          </a:prstGeom>
          <a:noFill/>
        </p:spPr>
      </p:pic>
      <p:pic>
        <p:nvPicPr>
          <p:cNvPr id="1028" name="Picture 4" descr="C:\Users\Seven\Downloads\FullSizeRender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2737786" cy="2413387"/>
          </a:xfrm>
          <a:prstGeom prst="rect">
            <a:avLst/>
          </a:prstGeom>
          <a:noFill/>
        </p:spPr>
      </p:pic>
      <p:pic>
        <p:nvPicPr>
          <p:cNvPr id="3" name="Picture 2" descr="C:\Users\Seven\Downloads\FullSizeRender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0524"/>
            <a:ext cx="3779912" cy="263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¿De qué/quién es culpa esto?</a:t>
            </a:r>
            <a:endParaRPr lang="es-ES" dirty="0"/>
          </a:p>
        </p:txBody>
      </p:sp>
      <p:pic>
        <p:nvPicPr>
          <p:cNvPr id="7170" name="Picture 2" descr="C:\Users\Seven\Desktop\Dietas\Fotos\fitness-strength-strong-male-4-4-1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8921" y="1600200"/>
            <a:ext cx="674110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¿Se va a tomar medidas?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Depende…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8194" name="Picture 2" descr="C:\Users\Seven\Desktop\Dietas\Fotos\donde-invertir-mi-dinero-para-ganar-intereses_9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886075" cy="2200275"/>
          </a:xfrm>
          <a:prstGeom prst="rect">
            <a:avLst/>
          </a:prstGeom>
          <a:noFill/>
        </p:spPr>
      </p:pic>
      <p:pic>
        <p:nvPicPr>
          <p:cNvPr id="8195" name="Picture 3" descr="C:\Users\Seven\Desktop\Dietas\Fotos\Sense tít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630" y="1628800"/>
            <a:ext cx="511704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¿Qué influye en la salud de los más pequeños/as?</a:t>
            </a:r>
            <a:endParaRPr lang="es-ES" dirty="0"/>
          </a:p>
        </p:txBody>
      </p:sp>
      <p:pic>
        <p:nvPicPr>
          <p:cNvPr id="1026" name="Picture 2" descr="C:\Users\Seven\Desktop\Dietas\Fotos\descarga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73" y="2276872"/>
            <a:ext cx="3490851" cy="3024336"/>
          </a:xfrm>
          <a:prstGeom prst="rect">
            <a:avLst/>
          </a:prstGeom>
          <a:noFill/>
        </p:spPr>
      </p:pic>
      <p:pic>
        <p:nvPicPr>
          <p:cNvPr id="1027" name="Picture 3" descr="C:\Users\Seven\Desktop\Dietas\Fotos\alimen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95118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¿Qué podemos hacer?</a:t>
            </a:r>
            <a:endParaRPr lang="es-ES" dirty="0"/>
          </a:p>
        </p:txBody>
      </p:sp>
      <p:pic>
        <p:nvPicPr>
          <p:cNvPr id="9218" name="Picture 2" descr="C:\Users\Seven\Desktop\Dietas\Fotos\4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Sé radical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Normaliza comer sano.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42" name="Picture 2" descr="C:\Users\Seven\Desktop\Dietas\Fotos\558105_10151570338436535_6716325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Lo más importante</a:t>
            </a:r>
            <a:endParaRPr lang="es-ES" dirty="0"/>
          </a:p>
        </p:txBody>
      </p:sp>
      <p:pic>
        <p:nvPicPr>
          <p:cNvPr id="11266" name="Picture 2" descr="C:\Users\Seven\Desktop\Dietas\Fotos\salu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5483299" cy="39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MUCHAS GRACIAS POR LA ATENCIÓN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s-ES" dirty="0" smtClean="0"/>
              <a:t>¿Preguntas?</a:t>
            </a:r>
            <a:endParaRPr lang="es-ES" dirty="0"/>
          </a:p>
        </p:txBody>
      </p:sp>
      <p:pic>
        <p:nvPicPr>
          <p:cNvPr id="12290" name="Picture 2" descr="C:\Users\Seven\Desktop\Dietas\Fotos\pregunta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00075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¿Cuántas comidas deben hacer los niños/as?</a:t>
            </a:r>
            <a:endParaRPr lang="es-ES" dirty="0"/>
          </a:p>
        </p:txBody>
      </p:sp>
      <p:pic>
        <p:nvPicPr>
          <p:cNvPr id="2050" name="Picture 2" descr="C:\Users\Seven\Desktop\Dietas\Fotos\descarga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39"/>
            <a:ext cx="2787774" cy="2448273"/>
          </a:xfrm>
          <a:prstGeom prst="rect">
            <a:avLst/>
          </a:prstGeom>
          <a:noFill/>
        </p:spPr>
      </p:pic>
      <p:pic>
        <p:nvPicPr>
          <p:cNvPr id="2051" name="Picture 3" descr="C:\Users\Seven\Desktop\Dietas\Fotos\por que 5 comidas al 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826014" cy="1794295"/>
          </a:xfrm>
          <a:prstGeom prst="rect">
            <a:avLst/>
          </a:prstGeom>
          <a:noFill/>
        </p:spPr>
      </p:pic>
      <p:pic>
        <p:nvPicPr>
          <p:cNvPr id="2052" name="Picture 4" descr="C:\Users\Seven\Desktop\Dietas\Fotos\Cosas-que-a-toda-persona-con-déficit-de-atención-le-ha-pasado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2789304" cy="2789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¿Quién ha “impuesto” esto?</a:t>
            </a:r>
            <a:endParaRPr lang="es-ES" dirty="0"/>
          </a:p>
        </p:txBody>
      </p:sp>
      <p:pic>
        <p:nvPicPr>
          <p:cNvPr id="3074" name="Picture 2" descr="C:\Users\Seven\Desktop\Dietas\Fotos\mapa_espana_empresas_alimentaria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641540" cy="2405692"/>
          </a:xfrm>
          <a:prstGeom prst="rect">
            <a:avLst/>
          </a:prstGeom>
          <a:noFill/>
        </p:spPr>
      </p:pic>
      <p:pic>
        <p:nvPicPr>
          <p:cNvPr id="3075" name="Picture 3" descr="C:\Users\Seven\Desktop\Dietas\Fotos\Quien-Decide-752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139952" cy="2422312"/>
          </a:xfrm>
          <a:prstGeom prst="rect">
            <a:avLst/>
          </a:prstGeom>
          <a:noFill/>
        </p:spPr>
      </p:pic>
      <p:pic>
        <p:nvPicPr>
          <p:cNvPr id="3076" name="Picture 4" descr="C:\Users\Seven\Desktop\Dietas\Fotos\din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2967"/>
            <a:ext cx="2808312" cy="2545033"/>
          </a:xfrm>
          <a:prstGeom prst="rect">
            <a:avLst/>
          </a:prstGeom>
          <a:noFill/>
        </p:spPr>
      </p:pic>
      <p:sp>
        <p:nvSpPr>
          <p:cNvPr id="9" name="8 Flecha curvada hacia la izquierda"/>
          <p:cNvSpPr/>
          <p:nvPr/>
        </p:nvSpPr>
        <p:spPr>
          <a:xfrm>
            <a:off x="6300192" y="4437112"/>
            <a:ext cx="1152128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>
            <a:off x="1115616" y="4437112"/>
            <a:ext cx="1800200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Normalizar, lo que no es “normal”</a:t>
            </a:r>
            <a:endParaRPr lang="es-ES" dirty="0"/>
          </a:p>
        </p:txBody>
      </p:sp>
      <p:pic>
        <p:nvPicPr>
          <p:cNvPr id="4098" name="Picture 2" descr="C:\Users\Seven\Desktop\Dietas\Fotos\slide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Pero a mi me han dicho…</a:t>
            </a:r>
            <a:endParaRPr lang="es-ES" dirty="0"/>
          </a:p>
        </p:txBody>
      </p:sp>
      <p:pic>
        <p:nvPicPr>
          <p:cNvPr id="6146" name="Picture 2" descr="C:\Users\Seven\Desktop\Dietas\Fotos\mv6hm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1575" y="1600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 se “sabe” sobre los horarios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Anti-natura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Mejor en las horas de luz</a:t>
            </a:r>
            <a:endParaRPr lang="es-ES" dirty="0"/>
          </a:p>
        </p:txBody>
      </p:sp>
      <p:pic>
        <p:nvPicPr>
          <p:cNvPr id="13314" name="Picture 2" descr="C:\Users\Seven\Desktop\Dietas\Fotos\tumblr_inline_o0u7kvwBDS1ttyqal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3461370" cy="1945290"/>
          </a:xfrm>
          <a:prstGeom prst="rect">
            <a:avLst/>
          </a:prstGeom>
          <a:noFill/>
        </p:spPr>
      </p:pic>
      <p:pic>
        <p:nvPicPr>
          <p:cNvPr id="13315" name="Picture 3" descr="C:\Users\Seven\Desktop\Dietas\Fotos\frecuenciacomidasactu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47989"/>
            <a:ext cx="5715000" cy="2310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Qué debería ser lo “natural”</a:t>
            </a:r>
            <a:endParaRPr lang="es-ES" dirty="0"/>
          </a:p>
        </p:txBody>
      </p:sp>
      <p:pic>
        <p:nvPicPr>
          <p:cNvPr id="1026" name="Picture 2" descr="C:\Users\Seven\Desktop\Dietas\Fotos\frecuenciacomidasrecomendad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68539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Entonces…¿Es el horario la causa de la obesidad infantil?</a:t>
            </a:r>
            <a:endParaRPr lang="es-ES" dirty="0"/>
          </a:p>
        </p:txBody>
      </p:sp>
      <p:pic>
        <p:nvPicPr>
          <p:cNvPr id="2050" name="Picture 2" descr="C:\Users\Seven\Desktop\Dietas\Fotos\Obesidad-adultos-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3" y="1772816"/>
            <a:ext cx="8831737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CCA62"/>
      </a:accent1>
      <a:accent2>
        <a:srgbClr val="CAE9C0"/>
      </a:accent2>
      <a:accent3>
        <a:srgbClr val="B0DFA0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191</Words>
  <Application>Microsoft Office PowerPoint</Application>
  <PresentationFormat>Presentación en pantalla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Intermedio</vt:lpstr>
      <vt:lpstr>OBESIDAD INFANTIL:  ALGO ESTAMOS HACIENDO MAL, PERO QUE MUY MAL.</vt:lpstr>
      <vt:lpstr>¿Qué influye en la salud de los más pequeños/as?</vt:lpstr>
      <vt:lpstr>¿Cuántas comidas deben hacer los niños/as?</vt:lpstr>
      <vt:lpstr>¿Quién ha “impuesto” esto?</vt:lpstr>
      <vt:lpstr>Normalizar, lo que no es “normal”</vt:lpstr>
      <vt:lpstr>Pero a mi me han dicho…</vt:lpstr>
      <vt:lpstr>Que se “sabe” sobre los horarios</vt:lpstr>
      <vt:lpstr>Qué debería ser lo “natural”</vt:lpstr>
      <vt:lpstr>Entonces…¿Es el horario la causa de la obesidad infantil?</vt:lpstr>
      <vt:lpstr>Pero lo realmente importante es…</vt:lpstr>
      <vt:lpstr>¿Qué es lo adecuado?</vt:lpstr>
      <vt:lpstr>¿Cuándo?</vt:lpstr>
      <vt:lpstr>Si tus hijas/os comen esto…</vt:lpstr>
      <vt:lpstr>Va a dar exactamente igual la hora</vt:lpstr>
      <vt:lpstr>Entonces…</vt:lpstr>
      <vt:lpstr>¡¡A MOVERSE!!</vt:lpstr>
      <vt:lpstr>Eso no es “normal”</vt:lpstr>
      <vt:lpstr>¿De qué/quién es culpa esto?</vt:lpstr>
      <vt:lpstr>¿Se va a tomar medidas?</vt:lpstr>
      <vt:lpstr>¿Qué podemos hacer?</vt:lpstr>
      <vt:lpstr>Sé radical</vt:lpstr>
      <vt:lpstr>Lo más importante</vt:lpstr>
      <vt:lpstr>MUCHAS GRACIAS POR LA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ESTÁN COMIENDO NUESTROS HIJOS/AS?</dc:title>
  <dc:creator>Seven</dc:creator>
  <cp:lastModifiedBy>Seven</cp:lastModifiedBy>
  <cp:revision>6</cp:revision>
  <dcterms:created xsi:type="dcterms:W3CDTF">2016-11-22T12:33:53Z</dcterms:created>
  <dcterms:modified xsi:type="dcterms:W3CDTF">2016-11-30T09:11:54Z</dcterms:modified>
</cp:coreProperties>
</file>