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5295900" cy="7581900"/>
  <p:notesSz cx="6858000" cy="9144000"/>
  <p:embeddedFontLst>
    <p:embeddedFont>
      <p:font typeface="Garet" charset="1" panose="00000000000000000000"/>
      <p:regular r:id="rId29"/>
    </p:embeddedFont>
    <p:embeddedFont>
      <p:font typeface="Maely" charset="1" panose="00000000000000000000"/>
      <p:regular r:id="rId30"/>
    </p:embeddedFont>
    <p:embeddedFont>
      <p:font typeface="Drunken Hour" charset="1" panose="02000000000000000000"/>
      <p:regular r:id="rId31"/>
    </p:embeddedFont>
    <p:embeddedFont>
      <p:font typeface="Genty" charset="1" panose="00000500000000000000"/>
      <p:regular r:id="rId32"/>
    </p:embeddedFont>
    <p:embeddedFont>
      <p:font typeface="IreneFlorentina" charset="1" panose="02000503000000000000"/>
      <p:regular r:id="rId33"/>
    </p:embeddedFont>
    <p:embeddedFont>
      <p:font typeface="Bryndan Write" charset="1" panose="02000503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2.jpeg" Type="http://schemas.openxmlformats.org/officeDocument/2006/relationships/image"/><Relationship Id="rId3" Target="../media/image103.jpeg" Type="http://schemas.openxmlformats.org/officeDocument/2006/relationships/image"/><Relationship Id="rId4" Target="../media/image104.jpeg" Type="http://schemas.openxmlformats.org/officeDocument/2006/relationships/image"/><Relationship Id="rId5" Target="../media/image105.jpeg" Type="http://schemas.openxmlformats.org/officeDocument/2006/relationships/image"/><Relationship Id="rId6" Target="../media/image106.jpeg" Type="http://schemas.openxmlformats.org/officeDocument/2006/relationships/image"/><Relationship Id="rId7" Target="../media/image107.png" Type="http://schemas.openxmlformats.org/officeDocument/2006/relationships/image"/><Relationship Id="rId8" Target="../media/image10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png" Type="http://schemas.openxmlformats.org/officeDocument/2006/relationships/image"/><Relationship Id="rId3" Target="../media/image110.jpeg" Type="http://schemas.openxmlformats.org/officeDocument/2006/relationships/image"/><Relationship Id="rId4" Target="../media/image111.jpeg" Type="http://schemas.openxmlformats.org/officeDocument/2006/relationships/image"/><Relationship Id="rId5" Target="../media/image112.png" Type="http://schemas.openxmlformats.org/officeDocument/2006/relationships/image"/><Relationship Id="rId6" Target="../media/image11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5.jpeg" Type="http://schemas.openxmlformats.org/officeDocument/2006/relationships/image"/><Relationship Id="rId3" Target="../media/image116.jpeg" Type="http://schemas.openxmlformats.org/officeDocument/2006/relationships/image"/><Relationship Id="rId4" Target="../media/image117.jpeg" Type="http://schemas.openxmlformats.org/officeDocument/2006/relationships/image"/><Relationship Id="rId5" Target="../media/image118.jpeg" Type="http://schemas.openxmlformats.org/officeDocument/2006/relationships/image"/><Relationship Id="rId6" Target="../media/image119.jpeg" Type="http://schemas.openxmlformats.org/officeDocument/2006/relationships/image"/><Relationship Id="rId7" Target="../media/image120.jpeg" Type="http://schemas.openxmlformats.org/officeDocument/2006/relationships/image"/><Relationship Id="rId8" Target="../media/image12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1.jpeg" Type="http://schemas.openxmlformats.org/officeDocument/2006/relationships/image"/><Relationship Id="rId2" Target="../media/image123.jpeg" Type="http://schemas.openxmlformats.org/officeDocument/2006/relationships/image"/><Relationship Id="rId3" Target="../media/image124.jpeg" Type="http://schemas.openxmlformats.org/officeDocument/2006/relationships/image"/><Relationship Id="rId4" Target="../media/image125.jpeg" Type="http://schemas.openxmlformats.org/officeDocument/2006/relationships/image"/><Relationship Id="rId5" Target="../media/image126.jpeg" Type="http://schemas.openxmlformats.org/officeDocument/2006/relationships/image"/><Relationship Id="rId6" Target="../media/image127.jpeg" Type="http://schemas.openxmlformats.org/officeDocument/2006/relationships/image"/><Relationship Id="rId7" Target="../media/image128.jpeg" Type="http://schemas.openxmlformats.org/officeDocument/2006/relationships/image"/><Relationship Id="rId8" Target="../media/image129.jpeg" Type="http://schemas.openxmlformats.org/officeDocument/2006/relationships/image"/><Relationship Id="rId9" Target="../media/image13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2.jpeg" Type="http://schemas.openxmlformats.org/officeDocument/2006/relationships/image"/><Relationship Id="rId3" Target="../media/image133.jpeg" Type="http://schemas.openxmlformats.org/officeDocument/2006/relationships/image"/><Relationship Id="rId4" Target="../media/image1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4.png" Type="http://schemas.openxmlformats.org/officeDocument/2006/relationships/image"/><Relationship Id="rId3" Target="../media/image135.jpeg" Type="http://schemas.openxmlformats.org/officeDocument/2006/relationships/image"/><Relationship Id="rId4" Target="../media/image136.jpeg" Type="http://schemas.openxmlformats.org/officeDocument/2006/relationships/image"/><Relationship Id="rId5" Target="../media/image137.jpeg" Type="http://schemas.openxmlformats.org/officeDocument/2006/relationships/image"/><Relationship Id="rId6" Target="../media/image138.jpeg" Type="http://schemas.openxmlformats.org/officeDocument/2006/relationships/image"/><Relationship Id="rId7" Target="../media/image139.png" Type="http://schemas.openxmlformats.org/officeDocument/2006/relationships/image"/><Relationship Id="rId8" Target="../media/image140.svg" Type="http://schemas.openxmlformats.org/officeDocument/2006/relationships/image"/><Relationship Id="rId9" Target="../media/image14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png" Type="http://schemas.openxmlformats.org/officeDocument/2006/relationships/image"/><Relationship Id="rId2" Target="../media/image2.png" Type="http://schemas.openxmlformats.org/officeDocument/2006/relationships/image"/><Relationship Id="rId3" Target="../media/image5.jpeg" Type="http://schemas.openxmlformats.org/officeDocument/2006/relationships/image"/><Relationship Id="rId4" Target="../media/image10.png" Type="http://schemas.openxmlformats.org/officeDocument/2006/relationships/image"/><Relationship Id="rId5" Target="../media/image11.jpeg" Type="http://schemas.openxmlformats.org/officeDocument/2006/relationships/image"/><Relationship Id="rId6" Target="../media/image12.pn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Relationship Id="rId9" Target="../media/image15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2.png" Type="http://schemas.openxmlformats.org/officeDocument/2006/relationships/image"/><Relationship Id="rId3" Target="../media/image143.svg" Type="http://schemas.openxmlformats.org/officeDocument/2006/relationships/image"/><Relationship Id="rId4" Target="../media/image144.png" Type="http://schemas.openxmlformats.org/officeDocument/2006/relationships/image"/><Relationship Id="rId5" Target="../media/image145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4.png" Type="http://schemas.openxmlformats.org/officeDocument/2006/relationships/image"/><Relationship Id="rId11" Target="../media/image155.png" Type="http://schemas.openxmlformats.org/officeDocument/2006/relationships/image"/><Relationship Id="rId12" Target="../media/image156.png" Type="http://schemas.openxmlformats.org/officeDocument/2006/relationships/image"/><Relationship Id="rId13" Target="../media/image157.svg" Type="http://schemas.openxmlformats.org/officeDocument/2006/relationships/image"/><Relationship Id="rId14" Target="../media/image158.png" Type="http://schemas.openxmlformats.org/officeDocument/2006/relationships/image"/><Relationship Id="rId2" Target="../media/image146.png" Type="http://schemas.openxmlformats.org/officeDocument/2006/relationships/image"/><Relationship Id="rId3" Target="../media/image147.svg" Type="http://schemas.openxmlformats.org/officeDocument/2006/relationships/image"/><Relationship Id="rId4" Target="../media/image148.png" Type="http://schemas.openxmlformats.org/officeDocument/2006/relationships/image"/><Relationship Id="rId5" Target="../media/image149.png" Type="http://schemas.openxmlformats.org/officeDocument/2006/relationships/image"/><Relationship Id="rId6" Target="../media/image150.png" Type="http://schemas.openxmlformats.org/officeDocument/2006/relationships/image"/><Relationship Id="rId7" Target="../media/image151.png" Type="http://schemas.openxmlformats.org/officeDocument/2006/relationships/image"/><Relationship Id="rId8" Target="../media/image152.png" Type="http://schemas.openxmlformats.org/officeDocument/2006/relationships/image"/><Relationship Id="rId9" Target="../media/image153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9.png" Type="http://schemas.openxmlformats.org/officeDocument/2006/relationships/image"/><Relationship Id="rId3" Target="../media/image160.svg" Type="http://schemas.openxmlformats.org/officeDocument/2006/relationships/image"/><Relationship Id="rId4" Target="../media/image161.png" Type="http://schemas.openxmlformats.org/officeDocument/2006/relationships/image"/><Relationship Id="rId5" Target="../media/image162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65.png" Type="http://schemas.openxmlformats.org/officeDocument/2006/relationships/image"/><Relationship Id="rId9" Target="../media/image166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png" Type="http://schemas.openxmlformats.org/officeDocument/2006/relationships/image"/><Relationship Id="rId3" Target="../media/image168.svg" Type="http://schemas.openxmlformats.org/officeDocument/2006/relationships/image"/><Relationship Id="rId4" Target="../media/image169.png" Type="http://schemas.openxmlformats.org/officeDocument/2006/relationships/image"/><Relationship Id="rId5" Target="../media/image170.svg" Type="http://schemas.openxmlformats.org/officeDocument/2006/relationships/image"/><Relationship Id="rId6" Target="../media/image171.png" Type="http://schemas.openxmlformats.org/officeDocument/2006/relationships/image"/><Relationship Id="rId7" Target="../media/image17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jpe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jpeg" Type="http://schemas.openxmlformats.org/officeDocument/2006/relationships/image"/><Relationship Id="rId12" Target="../media/image35.jpeg" Type="http://schemas.openxmlformats.org/officeDocument/2006/relationships/image"/><Relationship Id="rId13" Target="../media/image36.jpeg" Type="http://schemas.openxmlformats.org/officeDocument/2006/relationships/image"/><Relationship Id="rId14" Target="../media/image37.jpeg" Type="http://schemas.openxmlformats.org/officeDocument/2006/relationships/image"/><Relationship Id="rId15" Target="../media/image38.jpeg" Type="http://schemas.openxmlformats.org/officeDocument/2006/relationships/image"/><Relationship Id="rId16" Target="../media/image39.jpeg" Type="http://schemas.openxmlformats.org/officeDocument/2006/relationships/image"/><Relationship Id="rId17" Target="../media/image40.jpeg" Type="http://schemas.openxmlformats.org/officeDocument/2006/relationships/image"/><Relationship Id="rId18" Target="../media/image41.jpeg" Type="http://schemas.openxmlformats.org/officeDocument/2006/relationships/image"/><Relationship Id="rId19" Target="../media/image42.jpeg" Type="http://schemas.openxmlformats.org/officeDocument/2006/relationships/image"/><Relationship Id="rId2" Target="../media/image25.png" Type="http://schemas.openxmlformats.org/officeDocument/2006/relationships/image"/><Relationship Id="rId20" Target="../media/image43.jpeg" Type="http://schemas.openxmlformats.org/officeDocument/2006/relationships/image"/><Relationship Id="rId21" Target="../media/image44.jpeg" Type="http://schemas.openxmlformats.org/officeDocument/2006/relationships/image"/><Relationship Id="rId22" Target="../media/image45.jpeg" Type="http://schemas.openxmlformats.org/officeDocument/2006/relationships/image"/><Relationship Id="rId23" Target="../media/image46.jpeg" Type="http://schemas.openxmlformats.org/officeDocument/2006/relationships/image"/><Relationship Id="rId24" Target="../media/image47.jpeg" Type="http://schemas.openxmlformats.org/officeDocument/2006/relationships/image"/><Relationship Id="rId25" Target="../media/image48.jpeg" Type="http://schemas.openxmlformats.org/officeDocument/2006/relationships/image"/><Relationship Id="rId26" Target="../media/image49.jpeg" Type="http://schemas.openxmlformats.org/officeDocument/2006/relationships/image"/><Relationship Id="rId27" Target="../media/image50.jpeg" Type="http://schemas.openxmlformats.org/officeDocument/2006/relationships/image"/><Relationship Id="rId28" Target="../media/image51.jpeg" Type="http://schemas.openxmlformats.org/officeDocument/2006/relationships/image"/><Relationship Id="rId29" Target="../media/image52.jpeg" Type="http://schemas.openxmlformats.org/officeDocument/2006/relationships/image"/><Relationship Id="rId3" Target="../media/image26.jpeg" Type="http://schemas.openxmlformats.org/officeDocument/2006/relationships/image"/><Relationship Id="rId30" Target="../media/image53.jpeg" Type="http://schemas.openxmlformats.org/officeDocument/2006/relationships/image"/><Relationship Id="rId31" Target="../media/image54.png" Type="http://schemas.openxmlformats.org/officeDocument/2006/relationships/image"/><Relationship Id="rId32" Target="../media/image55.jpeg" Type="http://schemas.openxmlformats.org/officeDocument/2006/relationships/image"/><Relationship Id="rId33" Target="../media/image56.jpeg" Type="http://schemas.openxmlformats.org/officeDocument/2006/relationships/image"/><Relationship Id="rId34" Target="../media/image57.jpeg" Type="http://schemas.openxmlformats.org/officeDocument/2006/relationships/image"/><Relationship Id="rId35" Target="../media/image58.jpeg" Type="http://schemas.openxmlformats.org/officeDocument/2006/relationships/image"/><Relationship Id="rId36" Target="../media/image59.jpeg" Type="http://schemas.openxmlformats.org/officeDocument/2006/relationships/image"/><Relationship Id="rId37" Target="../media/image60.jpeg" Type="http://schemas.openxmlformats.org/officeDocument/2006/relationships/image"/><Relationship Id="rId38" Target="../media/image61.jpeg" Type="http://schemas.openxmlformats.org/officeDocument/2006/relationships/image"/><Relationship Id="rId39" Target="../media/image62.jpeg" Type="http://schemas.openxmlformats.org/officeDocument/2006/relationships/image"/><Relationship Id="rId4" Target="../media/image27.jpeg" Type="http://schemas.openxmlformats.org/officeDocument/2006/relationships/image"/><Relationship Id="rId40" Target="../media/image63.jpeg" Type="http://schemas.openxmlformats.org/officeDocument/2006/relationships/image"/><Relationship Id="rId41" Target="../media/image64.jpeg" Type="http://schemas.openxmlformats.org/officeDocument/2006/relationships/image"/><Relationship Id="rId42" Target="../media/image65.jpeg" Type="http://schemas.openxmlformats.org/officeDocument/2006/relationships/image"/><Relationship Id="rId43" Target="../media/image66.jpeg" Type="http://schemas.openxmlformats.org/officeDocument/2006/relationships/image"/><Relationship Id="rId44" Target="../media/image67.jpeg" Type="http://schemas.openxmlformats.org/officeDocument/2006/relationships/image"/><Relationship Id="rId45" Target="../media/image68.jpeg" Type="http://schemas.openxmlformats.org/officeDocument/2006/relationships/image"/><Relationship Id="rId46" Target="../media/image69.png" Type="http://schemas.openxmlformats.org/officeDocument/2006/relationships/image"/><Relationship Id="rId47" Target="../media/image70.jpeg" Type="http://schemas.openxmlformats.org/officeDocument/2006/relationships/image"/><Relationship Id="rId5" Target="../media/image28.jpeg" Type="http://schemas.openxmlformats.org/officeDocument/2006/relationships/image"/><Relationship Id="rId6" Target="../media/image29.png" Type="http://schemas.openxmlformats.org/officeDocument/2006/relationships/image"/><Relationship Id="rId7" Target="../media/image30.jpeg" Type="http://schemas.openxmlformats.org/officeDocument/2006/relationships/image"/><Relationship Id="rId8" Target="../media/image31.jpe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9.png" Type="http://schemas.openxmlformats.org/officeDocument/2006/relationships/image"/><Relationship Id="rId2" Target="../media/image71.png" Type="http://schemas.openxmlformats.org/officeDocument/2006/relationships/image"/><Relationship Id="rId3" Target="../media/image72.png" Type="http://schemas.openxmlformats.org/officeDocument/2006/relationships/image"/><Relationship Id="rId4" Target="../media/image73.png" Type="http://schemas.openxmlformats.org/officeDocument/2006/relationships/image"/><Relationship Id="rId5" Target="../media/image74.png" Type="http://schemas.openxmlformats.org/officeDocument/2006/relationships/image"/><Relationship Id="rId6" Target="../media/image75.svg" Type="http://schemas.openxmlformats.org/officeDocument/2006/relationships/image"/><Relationship Id="rId7" Target="../media/image76.png" Type="http://schemas.openxmlformats.org/officeDocument/2006/relationships/image"/><Relationship Id="rId8" Target="../media/image77.svg" Type="http://schemas.openxmlformats.org/officeDocument/2006/relationships/image"/><Relationship Id="rId9" Target="../media/image7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Relationship Id="rId3" Target="../media/image81.svg" Type="http://schemas.openxmlformats.org/officeDocument/2006/relationships/image"/><Relationship Id="rId4" Target="../media/image24.png" Type="http://schemas.openxmlformats.org/officeDocument/2006/relationships/image"/><Relationship Id="rId5" Target="../media/image82.png" Type="http://schemas.openxmlformats.org/officeDocument/2006/relationships/image"/><Relationship Id="rId6" Target="../media/image83.png" Type="http://schemas.openxmlformats.org/officeDocument/2006/relationships/image"/><Relationship Id="rId7" Target="../media/image84.png" Type="http://schemas.openxmlformats.org/officeDocument/2006/relationships/image"/><Relationship Id="rId8" Target="../media/image8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6.png" Type="http://schemas.openxmlformats.org/officeDocument/2006/relationships/image"/><Relationship Id="rId3" Target="../media/image87.svg" Type="http://schemas.openxmlformats.org/officeDocument/2006/relationships/image"/><Relationship Id="rId4" Target="../media/image88.jpeg" Type="http://schemas.openxmlformats.org/officeDocument/2006/relationships/image"/><Relationship Id="rId5" Target="../media/image89.jpeg" Type="http://schemas.openxmlformats.org/officeDocument/2006/relationships/image"/><Relationship Id="rId6" Target="../media/image90.jpeg" Type="http://schemas.openxmlformats.org/officeDocument/2006/relationships/image"/><Relationship Id="rId7" Target="../media/image91.jpeg" Type="http://schemas.openxmlformats.org/officeDocument/2006/relationships/image"/><Relationship Id="rId8" Target="../media/image92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4.jpeg" Type="http://schemas.openxmlformats.org/officeDocument/2006/relationships/image"/><Relationship Id="rId3" Target="../media/image95.jpeg" Type="http://schemas.openxmlformats.org/officeDocument/2006/relationships/image"/><Relationship Id="rId4" Target="../media/image96.jpeg" Type="http://schemas.openxmlformats.org/officeDocument/2006/relationships/image"/><Relationship Id="rId5" Target="../media/image97.jpeg" Type="http://schemas.openxmlformats.org/officeDocument/2006/relationships/image"/><Relationship Id="rId6" Target="../media/image98.jpeg" Type="http://schemas.openxmlformats.org/officeDocument/2006/relationships/image"/><Relationship Id="rId7" Target="../media/image99.jpeg" Type="http://schemas.openxmlformats.org/officeDocument/2006/relationships/image"/><Relationship Id="rId8" Target="../media/image100.jpeg" Type="http://schemas.openxmlformats.org/officeDocument/2006/relationships/image"/><Relationship Id="rId9" Target="../media/image10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303520" cy="7589520"/>
          </a:xfrm>
          <a:custGeom>
            <a:avLst/>
            <a:gdLst/>
            <a:ahLst/>
            <a:cxnLst/>
            <a:rect r="r" b="b" t="t" l="l"/>
            <a:pathLst>
              <a:path h="7589520" w="5303520">
                <a:moveTo>
                  <a:pt x="0" y="0"/>
                </a:moveTo>
                <a:lnTo>
                  <a:pt x="5303520" y="0"/>
                </a:lnTo>
                <a:lnTo>
                  <a:pt x="5303520" y="7589520"/>
                </a:lnTo>
                <a:lnTo>
                  <a:pt x="0" y="758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5" t="-3948" r="-2155" b="-39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848" y="5156403"/>
            <a:ext cx="5222672" cy="1781237"/>
          </a:xfrm>
          <a:custGeom>
            <a:avLst/>
            <a:gdLst/>
            <a:ahLst/>
            <a:cxnLst/>
            <a:rect r="r" b="b" t="t" l="l"/>
            <a:pathLst>
              <a:path h="1781237" w="5222672">
                <a:moveTo>
                  <a:pt x="0" y="0"/>
                </a:moveTo>
                <a:lnTo>
                  <a:pt x="5222672" y="0"/>
                </a:lnTo>
                <a:lnTo>
                  <a:pt x="5222672" y="1781237"/>
                </a:lnTo>
                <a:lnTo>
                  <a:pt x="0" y="178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1912" r="0" b="-61912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00609" y="1501228"/>
            <a:ext cx="3054899" cy="3531351"/>
            <a:chOff x="0" y="0"/>
            <a:chExt cx="2768600" cy="3200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0800" y="50800"/>
              <a:ext cx="2540000" cy="2933700"/>
            </a:xfrm>
            <a:custGeom>
              <a:avLst/>
              <a:gdLst/>
              <a:ahLst/>
              <a:cxnLst/>
              <a:rect r="r" b="b" t="t" l="l"/>
              <a:pathLst>
                <a:path h="2933700" w="2540000">
                  <a:moveTo>
                    <a:pt x="2540000" y="2933700"/>
                  </a:moveTo>
                  <a:lnTo>
                    <a:pt x="0" y="2933700"/>
                  </a:lnTo>
                  <a:lnTo>
                    <a:pt x="0" y="0"/>
                  </a:lnTo>
                  <a:lnTo>
                    <a:pt x="2540000" y="0"/>
                  </a:lnTo>
                  <a:lnTo>
                    <a:pt x="2540000" y="2933700"/>
                  </a:lnTo>
                  <a:close/>
                </a:path>
              </a:pathLst>
            </a:custGeom>
            <a:blipFill>
              <a:blip r:embed="rId4"/>
              <a:stretch>
                <a:fillRect l="0" t="-7720" r="0" b="-772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5"/>
              <a:stretch>
                <a:fillRect l="0" t="-76" r="0" b="-76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230485">
            <a:off x="2793252" y="2925316"/>
            <a:ext cx="1905675" cy="2280205"/>
            <a:chOff x="0" y="0"/>
            <a:chExt cx="3663950" cy="438404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31750" y="31750"/>
              <a:ext cx="3600450" cy="4320540"/>
            </a:xfrm>
            <a:custGeom>
              <a:avLst/>
              <a:gdLst/>
              <a:ahLst/>
              <a:cxnLst/>
              <a:rect r="r" b="b" t="t" l="l"/>
              <a:pathLst>
                <a:path h="432054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blipFill>
              <a:blip r:embed="rId6"/>
              <a:stretch>
                <a:fillRect l="0" t="-12539" r="0" b="-1253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63950" cy="4384040"/>
            </a:xfrm>
            <a:custGeom>
              <a:avLst/>
              <a:gdLst/>
              <a:ahLst/>
              <a:cxnLst/>
              <a:rect r="r" b="b" t="t" l="l"/>
              <a:pathLst>
                <a:path h="4384040" w="3663950">
                  <a:moveTo>
                    <a:pt x="3663950" y="4384040"/>
                  </a:moveTo>
                  <a:lnTo>
                    <a:pt x="0" y="438404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384040"/>
                  </a:lnTo>
                  <a:close/>
                  <a:moveTo>
                    <a:pt x="63500" y="4320540"/>
                  </a:moveTo>
                  <a:lnTo>
                    <a:pt x="3600450" y="432054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32054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1066052">
            <a:off x="1486287" y="1314357"/>
            <a:ext cx="879391" cy="373741"/>
          </a:xfrm>
          <a:custGeom>
            <a:avLst/>
            <a:gdLst/>
            <a:ahLst/>
            <a:cxnLst/>
            <a:rect r="r" b="b" t="t" l="l"/>
            <a:pathLst>
              <a:path h="373741" w="879391">
                <a:moveTo>
                  <a:pt x="0" y="0"/>
                </a:moveTo>
                <a:lnTo>
                  <a:pt x="879392" y="0"/>
                </a:lnTo>
                <a:lnTo>
                  <a:pt x="879392" y="373741"/>
                </a:lnTo>
                <a:lnTo>
                  <a:pt x="0" y="3737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088455">
            <a:off x="29466" y="-1486444"/>
            <a:ext cx="5876379" cy="2607643"/>
          </a:xfrm>
          <a:custGeom>
            <a:avLst/>
            <a:gdLst/>
            <a:ahLst/>
            <a:cxnLst/>
            <a:rect r="r" b="b" t="t" l="l"/>
            <a:pathLst>
              <a:path h="2607643" w="5876379">
                <a:moveTo>
                  <a:pt x="0" y="0"/>
                </a:moveTo>
                <a:lnTo>
                  <a:pt x="5876379" y="0"/>
                </a:lnTo>
                <a:lnTo>
                  <a:pt x="5876379" y="2607644"/>
                </a:lnTo>
                <a:lnTo>
                  <a:pt x="0" y="26076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57121" y="318389"/>
            <a:ext cx="3346399" cy="2273474"/>
          </a:xfrm>
          <a:custGeom>
            <a:avLst/>
            <a:gdLst/>
            <a:ahLst/>
            <a:cxnLst/>
            <a:rect r="r" b="b" t="t" l="l"/>
            <a:pathLst>
              <a:path h="2273474" w="3346399">
                <a:moveTo>
                  <a:pt x="0" y="0"/>
                </a:moveTo>
                <a:lnTo>
                  <a:pt x="3346399" y="0"/>
                </a:lnTo>
                <a:lnTo>
                  <a:pt x="3346399" y="2273474"/>
                </a:lnTo>
                <a:lnTo>
                  <a:pt x="0" y="2273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32939" r="-6885" b="-24388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700609" y="5935312"/>
            <a:ext cx="3902301" cy="3592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sz="2400" spc="307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 RAQUEL PAYÁ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1470" y="5464610"/>
            <a:ext cx="5000579" cy="4707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5"/>
              </a:lnSpc>
            </a:pPr>
            <a:r>
              <a:rPr lang="en-US" sz="3864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EL PAÍS DE LAS MARAVILLAS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95581" y="300856"/>
            <a:ext cx="4312357" cy="2214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736"/>
              </a:lnSpc>
              <a:spcBef>
                <a:spcPct val="0"/>
              </a:spcBef>
            </a:pPr>
            <a:r>
              <a:rPr lang="en-US" sz="1400" spc="17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BOLETÍN ESCOLAR · CURSO 25/26 · Nº1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18721" y="6361270"/>
            <a:ext cx="5000579" cy="4674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64"/>
              </a:lnSpc>
            </a:pPr>
            <a:r>
              <a:rPr lang="en-US" sz="21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DONDE LA MAGIA DE LA INCLUSIÓN Y LA DIVERSIDAD HACEN DE CADA DÍA UNA AVENTURA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352" y="530352"/>
            <a:ext cx="2065315" cy="1548986"/>
          </a:xfrm>
          <a:custGeom>
            <a:avLst/>
            <a:gdLst/>
            <a:ahLst/>
            <a:cxnLst/>
            <a:rect r="r" b="b" t="t" l="l"/>
            <a:pathLst>
              <a:path h="1548986" w="2065315">
                <a:moveTo>
                  <a:pt x="0" y="0"/>
                </a:moveTo>
                <a:lnTo>
                  <a:pt x="2065315" y="0"/>
                </a:lnTo>
                <a:lnTo>
                  <a:pt x="2065315" y="1548986"/>
                </a:lnTo>
                <a:lnTo>
                  <a:pt x="0" y="1548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707853" y="530352"/>
            <a:ext cx="2065315" cy="1548986"/>
          </a:xfrm>
          <a:custGeom>
            <a:avLst/>
            <a:gdLst/>
            <a:ahLst/>
            <a:cxnLst/>
            <a:rect r="r" b="b" t="t" l="l"/>
            <a:pathLst>
              <a:path h="1548986" w="2065315">
                <a:moveTo>
                  <a:pt x="0" y="0"/>
                </a:moveTo>
                <a:lnTo>
                  <a:pt x="2065315" y="0"/>
                </a:lnTo>
                <a:lnTo>
                  <a:pt x="2065315" y="1548986"/>
                </a:lnTo>
                <a:lnTo>
                  <a:pt x="0" y="154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530352" y="2237288"/>
            <a:ext cx="2065315" cy="1548986"/>
          </a:xfrm>
          <a:custGeom>
            <a:avLst/>
            <a:gdLst/>
            <a:ahLst/>
            <a:cxnLst/>
            <a:rect r="r" b="b" t="t" l="l"/>
            <a:pathLst>
              <a:path h="1548986" w="2065315">
                <a:moveTo>
                  <a:pt x="0" y="0"/>
                </a:moveTo>
                <a:lnTo>
                  <a:pt x="2065315" y="0"/>
                </a:lnTo>
                <a:lnTo>
                  <a:pt x="2065315" y="1548986"/>
                </a:lnTo>
                <a:lnTo>
                  <a:pt x="0" y="1548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2707853" y="2237288"/>
            <a:ext cx="2065315" cy="1548986"/>
          </a:xfrm>
          <a:custGeom>
            <a:avLst/>
            <a:gdLst/>
            <a:ahLst/>
            <a:cxnLst/>
            <a:rect r="r" b="b" t="t" l="l"/>
            <a:pathLst>
              <a:path h="1548986" w="2065315">
                <a:moveTo>
                  <a:pt x="0" y="0"/>
                </a:moveTo>
                <a:lnTo>
                  <a:pt x="2065315" y="0"/>
                </a:lnTo>
                <a:lnTo>
                  <a:pt x="2065315" y="1548986"/>
                </a:lnTo>
                <a:lnTo>
                  <a:pt x="0" y="154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530352" y="3948199"/>
            <a:ext cx="2065315" cy="1548986"/>
          </a:xfrm>
          <a:custGeom>
            <a:avLst/>
            <a:gdLst/>
            <a:ahLst/>
            <a:cxnLst/>
            <a:rect r="r" b="b" t="t" l="l"/>
            <a:pathLst>
              <a:path h="1548986" w="2065315">
                <a:moveTo>
                  <a:pt x="0" y="0"/>
                </a:moveTo>
                <a:lnTo>
                  <a:pt x="2065315" y="0"/>
                </a:lnTo>
                <a:lnTo>
                  <a:pt x="2065315" y="1548986"/>
                </a:lnTo>
                <a:lnTo>
                  <a:pt x="0" y="1548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191761" y="5541018"/>
            <a:ext cx="1581407" cy="1518150"/>
          </a:xfrm>
          <a:custGeom>
            <a:avLst/>
            <a:gdLst/>
            <a:ahLst/>
            <a:cxnLst/>
            <a:rect r="r" b="b" t="t" l="l"/>
            <a:pathLst>
              <a:path h="1518150" w="1581407">
                <a:moveTo>
                  <a:pt x="0" y="0"/>
                </a:moveTo>
                <a:lnTo>
                  <a:pt x="1581407" y="0"/>
                </a:lnTo>
                <a:lnTo>
                  <a:pt x="1581407" y="1518150"/>
                </a:lnTo>
                <a:lnTo>
                  <a:pt x="0" y="1518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4338" y="-543841"/>
            <a:ext cx="6197894" cy="1104604"/>
          </a:xfrm>
          <a:custGeom>
            <a:avLst/>
            <a:gdLst/>
            <a:ahLst/>
            <a:cxnLst/>
            <a:rect r="r" b="b" t="t" l="l"/>
            <a:pathLst>
              <a:path h="1104604" w="6197894">
                <a:moveTo>
                  <a:pt x="0" y="0"/>
                </a:moveTo>
                <a:lnTo>
                  <a:pt x="6197894" y="0"/>
                </a:lnTo>
                <a:lnTo>
                  <a:pt x="6197894" y="1104604"/>
                </a:lnTo>
                <a:lnTo>
                  <a:pt x="0" y="1104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99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584042" y="7008084"/>
            <a:ext cx="6197894" cy="2231242"/>
          </a:xfrm>
          <a:custGeom>
            <a:avLst/>
            <a:gdLst/>
            <a:ahLst/>
            <a:cxnLst/>
            <a:rect r="r" b="b" t="t" l="l"/>
            <a:pathLst>
              <a:path h="2231242" w="6197894">
                <a:moveTo>
                  <a:pt x="0" y="0"/>
                </a:moveTo>
                <a:lnTo>
                  <a:pt x="6197894" y="0"/>
                </a:lnTo>
                <a:lnTo>
                  <a:pt x="6197894" y="2231241"/>
                </a:lnTo>
                <a:lnTo>
                  <a:pt x="0" y="2231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4900" y="2523635"/>
            <a:ext cx="2016771" cy="2399632"/>
          </a:xfrm>
          <a:custGeom>
            <a:avLst/>
            <a:gdLst/>
            <a:ahLst/>
            <a:cxnLst/>
            <a:rect r="r" b="b" t="t" l="l"/>
            <a:pathLst>
              <a:path h="2399632" w="2016771">
                <a:moveTo>
                  <a:pt x="0" y="0"/>
                </a:moveTo>
                <a:lnTo>
                  <a:pt x="2016771" y="0"/>
                </a:lnTo>
                <a:lnTo>
                  <a:pt x="2016771" y="2399633"/>
                </a:lnTo>
                <a:lnTo>
                  <a:pt x="0" y="2399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206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1665" y="5251166"/>
            <a:ext cx="2363240" cy="1906839"/>
          </a:xfrm>
          <a:custGeom>
            <a:avLst/>
            <a:gdLst/>
            <a:ahLst/>
            <a:cxnLst/>
            <a:rect r="r" b="b" t="t" l="l"/>
            <a:pathLst>
              <a:path h="1906839" w="2363240">
                <a:moveTo>
                  <a:pt x="0" y="0"/>
                </a:moveTo>
                <a:lnTo>
                  <a:pt x="2363240" y="0"/>
                </a:lnTo>
                <a:lnTo>
                  <a:pt x="2363240" y="1906839"/>
                </a:lnTo>
                <a:lnTo>
                  <a:pt x="0" y="190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735839">
            <a:off x="401375" y="1019568"/>
            <a:ext cx="4666468" cy="1585030"/>
            <a:chOff x="0" y="0"/>
            <a:chExt cx="6221957" cy="2113373"/>
          </a:xfrm>
        </p:grpSpPr>
        <p:sp>
          <p:nvSpPr>
            <p:cNvPr name="Freeform 7" id="7"/>
            <p:cNvSpPr/>
            <p:nvPr/>
          </p:nvSpPr>
          <p:spPr>
            <a:xfrm flipH="false" flipV="false" rot="-269712">
              <a:off x="54842" y="237006"/>
              <a:ext cx="6112273" cy="1639362"/>
            </a:xfrm>
            <a:custGeom>
              <a:avLst/>
              <a:gdLst/>
              <a:ahLst/>
              <a:cxnLst/>
              <a:rect r="r" b="b" t="t" l="l"/>
              <a:pathLst>
                <a:path h="1639362" w="6112273">
                  <a:moveTo>
                    <a:pt x="0" y="0"/>
                  </a:moveTo>
                  <a:lnTo>
                    <a:pt x="6112273" y="0"/>
                  </a:lnTo>
                  <a:lnTo>
                    <a:pt x="6112273" y="1639362"/>
                  </a:lnTo>
                  <a:lnTo>
                    <a:pt x="0" y="1639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-30716" r="0" b="-355867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-262622">
              <a:off x="600288" y="491311"/>
              <a:ext cx="5281847" cy="11117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232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000000"/>
                  </a:solidFill>
                  <a:latin typeface="Maely"/>
                  <a:ea typeface="Maely"/>
                  <a:cs typeface="Maely"/>
                  <a:sym typeface="Maely"/>
                </a:rPr>
                <a:t>Tras semanas de trabajo realizando los diferentes ninots de la Falla, éste fue el resultado: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734609" y="2889300"/>
            <a:ext cx="2317863" cy="3315285"/>
          </a:xfrm>
          <a:custGeom>
            <a:avLst/>
            <a:gdLst/>
            <a:ahLst/>
            <a:cxnLst/>
            <a:rect r="r" b="b" t="t" l="l"/>
            <a:pathLst>
              <a:path h="3315285" w="2317863">
                <a:moveTo>
                  <a:pt x="0" y="0"/>
                </a:moveTo>
                <a:lnTo>
                  <a:pt x="2317863" y="0"/>
                </a:lnTo>
                <a:lnTo>
                  <a:pt x="2317863" y="3315285"/>
                </a:lnTo>
                <a:lnTo>
                  <a:pt x="0" y="33152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5719" r="0" b="-8573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30352" y="648093"/>
            <a:ext cx="4242816" cy="371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Fallas 2026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352" y="3529731"/>
            <a:ext cx="4242816" cy="3394614"/>
          </a:xfrm>
          <a:custGeom>
            <a:avLst/>
            <a:gdLst/>
            <a:ahLst/>
            <a:cxnLst/>
            <a:rect r="r" b="b" t="t" l="l"/>
            <a:pathLst>
              <a:path h="3394614" w="4242816">
                <a:moveTo>
                  <a:pt x="0" y="0"/>
                </a:moveTo>
                <a:lnTo>
                  <a:pt x="4242816" y="0"/>
                </a:lnTo>
                <a:lnTo>
                  <a:pt x="4242816" y="3394614"/>
                </a:lnTo>
                <a:lnTo>
                  <a:pt x="0" y="3394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89" t="-5271" r="-28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5437" y="645970"/>
            <a:ext cx="48641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Inglés “Guess the animal”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26107" y="1380609"/>
            <a:ext cx="4242816" cy="1817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2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En primero de primaria hemos aprendido sobre las mascotas en inglés y hemos creado un juego de adivinanzas. Lo hemos reflejado en un cartel para que todo el cole pueda disfrutar de él.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4957" y="1452596"/>
            <a:ext cx="1892622" cy="1531124"/>
          </a:xfrm>
          <a:custGeom>
            <a:avLst/>
            <a:gdLst/>
            <a:ahLst/>
            <a:cxnLst/>
            <a:rect r="r" b="b" t="t" l="l"/>
            <a:pathLst>
              <a:path h="1531124" w="1892622">
                <a:moveTo>
                  <a:pt x="0" y="0"/>
                </a:moveTo>
                <a:lnTo>
                  <a:pt x="1892622" y="0"/>
                </a:lnTo>
                <a:lnTo>
                  <a:pt x="1892622" y="1531124"/>
                </a:lnTo>
                <a:lnTo>
                  <a:pt x="0" y="1531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6522" r="0" b="-1829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34609" y="1452596"/>
            <a:ext cx="2038559" cy="1745177"/>
          </a:xfrm>
          <a:custGeom>
            <a:avLst/>
            <a:gdLst/>
            <a:ahLst/>
            <a:cxnLst/>
            <a:rect r="r" b="b" t="t" l="l"/>
            <a:pathLst>
              <a:path h="1745177" w="2038559">
                <a:moveTo>
                  <a:pt x="0" y="0"/>
                </a:moveTo>
                <a:lnTo>
                  <a:pt x="2038559" y="0"/>
                </a:lnTo>
                <a:lnTo>
                  <a:pt x="2038559" y="1745177"/>
                </a:lnTo>
                <a:lnTo>
                  <a:pt x="0" y="17451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574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4957" y="3193270"/>
            <a:ext cx="1892622" cy="1518948"/>
          </a:xfrm>
          <a:custGeom>
            <a:avLst/>
            <a:gdLst/>
            <a:ahLst/>
            <a:cxnLst/>
            <a:rect r="r" b="b" t="t" l="l"/>
            <a:pathLst>
              <a:path h="1518948" w="1892622">
                <a:moveTo>
                  <a:pt x="0" y="0"/>
                </a:moveTo>
                <a:lnTo>
                  <a:pt x="1892622" y="0"/>
                </a:lnTo>
                <a:lnTo>
                  <a:pt x="1892622" y="1518949"/>
                </a:lnTo>
                <a:lnTo>
                  <a:pt x="0" y="1518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858" r="0" b="-37275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84957" y="4921769"/>
            <a:ext cx="1892622" cy="897955"/>
          </a:xfrm>
          <a:custGeom>
            <a:avLst/>
            <a:gdLst/>
            <a:ahLst/>
            <a:cxnLst/>
            <a:rect r="r" b="b" t="t" l="l"/>
            <a:pathLst>
              <a:path h="897955" w="1892622">
                <a:moveTo>
                  <a:pt x="0" y="0"/>
                </a:moveTo>
                <a:lnTo>
                  <a:pt x="1892622" y="0"/>
                </a:lnTo>
                <a:lnTo>
                  <a:pt x="1892622" y="897954"/>
                </a:lnTo>
                <a:lnTo>
                  <a:pt x="0" y="897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01700" r="0" b="-7932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5433" y="5912584"/>
            <a:ext cx="1491670" cy="1393893"/>
          </a:xfrm>
          <a:custGeom>
            <a:avLst/>
            <a:gdLst/>
            <a:ahLst/>
            <a:cxnLst/>
            <a:rect r="r" b="b" t="t" l="l"/>
            <a:pathLst>
              <a:path h="1393893" w="1491670">
                <a:moveTo>
                  <a:pt x="0" y="0"/>
                </a:moveTo>
                <a:lnTo>
                  <a:pt x="1491670" y="0"/>
                </a:lnTo>
                <a:lnTo>
                  <a:pt x="1491670" y="1393893"/>
                </a:lnTo>
                <a:lnTo>
                  <a:pt x="0" y="1393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7556" r="0" b="-2512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734609" y="3282199"/>
            <a:ext cx="2038559" cy="2088547"/>
          </a:xfrm>
          <a:custGeom>
            <a:avLst/>
            <a:gdLst/>
            <a:ahLst/>
            <a:cxnLst/>
            <a:rect r="r" b="b" t="t" l="l"/>
            <a:pathLst>
              <a:path h="2088547" w="2038559">
                <a:moveTo>
                  <a:pt x="0" y="0"/>
                </a:moveTo>
                <a:lnTo>
                  <a:pt x="2038559" y="0"/>
                </a:lnTo>
                <a:lnTo>
                  <a:pt x="2038559" y="2088547"/>
                </a:lnTo>
                <a:lnTo>
                  <a:pt x="0" y="20885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7849" r="0" b="-2229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74018" y="5456471"/>
            <a:ext cx="1759742" cy="1984036"/>
          </a:xfrm>
          <a:custGeom>
            <a:avLst/>
            <a:gdLst/>
            <a:ahLst/>
            <a:cxnLst/>
            <a:rect r="r" b="b" t="t" l="l"/>
            <a:pathLst>
              <a:path h="1984036" w="1759742">
                <a:moveTo>
                  <a:pt x="0" y="0"/>
                </a:moveTo>
                <a:lnTo>
                  <a:pt x="1759741" y="0"/>
                </a:lnTo>
                <a:lnTo>
                  <a:pt x="1759741" y="1984036"/>
                </a:lnTo>
                <a:lnTo>
                  <a:pt x="0" y="19840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-1826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9682" y="552743"/>
            <a:ext cx="48641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Inglés “Guess the animal”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352" y="1508487"/>
            <a:ext cx="4234524" cy="5550681"/>
          </a:xfrm>
          <a:custGeom>
            <a:avLst/>
            <a:gdLst/>
            <a:ahLst/>
            <a:cxnLst/>
            <a:rect r="r" b="b" t="t" l="l"/>
            <a:pathLst>
              <a:path h="5550681" w="4234524">
                <a:moveTo>
                  <a:pt x="0" y="0"/>
                </a:moveTo>
                <a:lnTo>
                  <a:pt x="4234524" y="0"/>
                </a:lnTo>
                <a:lnTo>
                  <a:pt x="4234524" y="5550681"/>
                </a:lnTo>
                <a:lnTo>
                  <a:pt x="0" y="55506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71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19682" y="552743"/>
            <a:ext cx="48641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Inglés “Guess the animal”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9682" y="1238543"/>
            <a:ext cx="1545730" cy="2060974"/>
          </a:xfrm>
          <a:custGeom>
            <a:avLst/>
            <a:gdLst/>
            <a:ahLst/>
            <a:cxnLst/>
            <a:rect r="r" b="b" t="t" l="l"/>
            <a:pathLst>
              <a:path h="2060974" w="1545730">
                <a:moveTo>
                  <a:pt x="0" y="0"/>
                </a:moveTo>
                <a:lnTo>
                  <a:pt x="1545731" y="0"/>
                </a:lnTo>
                <a:lnTo>
                  <a:pt x="1545731" y="2060974"/>
                </a:lnTo>
                <a:lnTo>
                  <a:pt x="0" y="20609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70648" y="1238543"/>
            <a:ext cx="1562223" cy="2082965"/>
          </a:xfrm>
          <a:custGeom>
            <a:avLst/>
            <a:gdLst/>
            <a:ahLst/>
            <a:cxnLst/>
            <a:rect r="r" b="b" t="t" l="l"/>
            <a:pathLst>
              <a:path h="2082965" w="1562223">
                <a:moveTo>
                  <a:pt x="0" y="0"/>
                </a:moveTo>
                <a:lnTo>
                  <a:pt x="1562224" y="0"/>
                </a:lnTo>
                <a:lnTo>
                  <a:pt x="1562224" y="2082965"/>
                </a:lnTo>
                <a:lnTo>
                  <a:pt x="0" y="2082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70648" y="3442392"/>
            <a:ext cx="1545730" cy="2060974"/>
          </a:xfrm>
          <a:custGeom>
            <a:avLst/>
            <a:gdLst/>
            <a:ahLst/>
            <a:cxnLst/>
            <a:rect r="r" b="b" t="t" l="l"/>
            <a:pathLst>
              <a:path h="2060974" w="1545730">
                <a:moveTo>
                  <a:pt x="0" y="0"/>
                </a:moveTo>
                <a:lnTo>
                  <a:pt x="1545731" y="0"/>
                </a:lnTo>
                <a:lnTo>
                  <a:pt x="1545731" y="2060974"/>
                </a:lnTo>
                <a:lnTo>
                  <a:pt x="0" y="2060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8107" y="1238543"/>
            <a:ext cx="1545730" cy="2060974"/>
          </a:xfrm>
          <a:custGeom>
            <a:avLst/>
            <a:gdLst/>
            <a:ahLst/>
            <a:cxnLst/>
            <a:rect r="r" b="b" t="t" l="l"/>
            <a:pathLst>
              <a:path h="2060974" w="1545730">
                <a:moveTo>
                  <a:pt x="0" y="0"/>
                </a:moveTo>
                <a:lnTo>
                  <a:pt x="1545731" y="0"/>
                </a:lnTo>
                <a:lnTo>
                  <a:pt x="1545731" y="2060974"/>
                </a:lnTo>
                <a:lnTo>
                  <a:pt x="0" y="20609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19682" y="3442392"/>
            <a:ext cx="1441960" cy="2060974"/>
          </a:xfrm>
          <a:custGeom>
            <a:avLst/>
            <a:gdLst/>
            <a:ahLst/>
            <a:cxnLst/>
            <a:rect r="r" b="b" t="t" l="l"/>
            <a:pathLst>
              <a:path h="2060974" w="1441960">
                <a:moveTo>
                  <a:pt x="0" y="0"/>
                </a:moveTo>
                <a:lnTo>
                  <a:pt x="1441961" y="0"/>
                </a:lnTo>
                <a:lnTo>
                  <a:pt x="1441961" y="2060974"/>
                </a:lnTo>
                <a:lnTo>
                  <a:pt x="0" y="20609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719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538107" y="3442392"/>
            <a:ext cx="1545730" cy="2060974"/>
          </a:xfrm>
          <a:custGeom>
            <a:avLst/>
            <a:gdLst/>
            <a:ahLst/>
            <a:cxnLst/>
            <a:rect r="r" b="b" t="t" l="l"/>
            <a:pathLst>
              <a:path h="2060974" w="1545730">
                <a:moveTo>
                  <a:pt x="0" y="0"/>
                </a:moveTo>
                <a:lnTo>
                  <a:pt x="1545731" y="0"/>
                </a:lnTo>
                <a:lnTo>
                  <a:pt x="1545731" y="2060974"/>
                </a:lnTo>
                <a:lnTo>
                  <a:pt x="0" y="20609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9682" y="5646241"/>
            <a:ext cx="1455165" cy="1733786"/>
          </a:xfrm>
          <a:custGeom>
            <a:avLst/>
            <a:gdLst/>
            <a:ahLst/>
            <a:cxnLst/>
            <a:rect r="r" b="b" t="t" l="l"/>
            <a:pathLst>
              <a:path h="1733786" w="1455165">
                <a:moveTo>
                  <a:pt x="0" y="0"/>
                </a:moveTo>
                <a:lnTo>
                  <a:pt x="1455165" y="0"/>
                </a:lnTo>
                <a:lnTo>
                  <a:pt x="1455165" y="1733786"/>
                </a:lnTo>
                <a:lnTo>
                  <a:pt x="0" y="17337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1906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993344" y="5646241"/>
            <a:ext cx="1300340" cy="1733786"/>
          </a:xfrm>
          <a:custGeom>
            <a:avLst/>
            <a:gdLst/>
            <a:ahLst/>
            <a:cxnLst/>
            <a:rect r="r" b="b" t="t" l="l"/>
            <a:pathLst>
              <a:path h="1733786" w="1300340">
                <a:moveTo>
                  <a:pt x="0" y="0"/>
                </a:moveTo>
                <a:lnTo>
                  <a:pt x="1300339" y="0"/>
                </a:lnTo>
                <a:lnTo>
                  <a:pt x="1300339" y="1733786"/>
                </a:lnTo>
                <a:lnTo>
                  <a:pt x="0" y="17337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07584" y="5573148"/>
            <a:ext cx="1476254" cy="1806879"/>
          </a:xfrm>
          <a:custGeom>
            <a:avLst/>
            <a:gdLst/>
            <a:ahLst/>
            <a:cxnLst/>
            <a:rect r="r" b="b" t="t" l="l"/>
            <a:pathLst>
              <a:path h="1806879" w="1476254">
                <a:moveTo>
                  <a:pt x="0" y="0"/>
                </a:moveTo>
                <a:lnTo>
                  <a:pt x="1476254" y="0"/>
                </a:lnTo>
                <a:lnTo>
                  <a:pt x="1476254" y="1806879"/>
                </a:lnTo>
                <a:lnTo>
                  <a:pt x="0" y="1806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8935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19682" y="552743"/>
            <a:ext cx="4864155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Inglés “Guess the animal”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9682" y="3794760"/>
            <a:ext cx="2394825" cy="3264408"/>
          </a:xfrm>
          <a:custGeom>
            <a:avLst/>
            <a:gdLst/>
            <a:ahLst/>
            <a:cxnLst/>
            <a:rect r="r" b="b" t="t" l="l"/>
            <a:pathLst>
              <a:path h="3264408" w="2394825">
                <a:moveTo>
                  <a:pt x="0" y="0"/>
                </a:moveTo>
                <a:lnTo>
                  <a:pt x="2394825" y="0"/>
                </a:lnTo>
                <a:lnTo>
                  <a:pt x="2394825" y="3264408"/>
                </a:lnTo>
                <a:lnTo>
                  <a:pt x="0" y="3264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37" t="-6767" r="-14820" b="-70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26412" y="3804627"/>
            <a:ext cx="2357425" cy="3254541"/>
          </a:xfrm>
          <a:custGeom>
            <a:avLst/>
            <a:gdLst/>
            <a:ahLst/>
            <a:cxnLst/>
            <a:rect r="r" b="b" t="t" l="l"/>
            <a:pathLst>
              <a:path h="3254541" w="2357425">
                <a:moveTo>
                  <a:pt x="0" y="0"/>
                </a:moveTo>
                <a:lnTo>
                  <a:pt x="2357426" y="0"/>
                </a:lnTo>
                <a:lnTo>
                  <a:pt x="2357426" y="3254541"/>
                </a:lnTo>
                <a:lnTo>
                  <a:pt x="0" y="3254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68" t="-24659" r="-30056" b="-1328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688116" y="964400"/>
            <a:ext cx="434018" cy="431306"/>
          </a:xfrm>
          <a:custGeom>
            <a:avLst/>
            <a:gdLst/>
            <a:ahLst/>
            <a:cxnLst/>
            <a:rect r="r" b="b" t="t" l="l"/>
            <a:pathLst>
              <a:path h="431306" w="434018">
                <a:moveTo>
                  <a:pt x="0" y="0"/>
                </a:moveTo>
                <a:lnTo>
                  <a:pt x="434018" y="0"/>
                </a:lnTo>
                <a:lnTo>
                  <a:pt x="434018" y="431306"/>
                </a:lnTo>
                <a:lnTo>
                  <a:pt x="0" y="4313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9682" y="395580"/>
            <a:ext cx="486415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4ºB</a:t>
            </a:r>
          </a:p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6 misiones para salvar la Tierra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3084" y="1549184"/>
            <a:ext cx="5017353" cy="1974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En 4ºB hemos llevado a cabo “Seis misiones para salvar la Tierra”, un proyecto sobre el cambio climático y cómo cuidamos el entorno con pequeños gestos. De forma inclusiva, hemos creado mensajes con pictogramas, un QR donde aparece el alumnado signando las misiones y, por último, ¡hemos querido concienciar a ritmo de rap!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11695" y="1550188"/>
            <a:ext cx="617106" cy="613249"/>
          </a:xfrm>
          <a:custGeom>
            <a:avLst/>
            <a:gdLst/>
            <a:ahLst/>
            <a:cxnLst/>
            <a:rect r="r" b="b" t="t" l="l"/>
            <a:pathLst>
              <a:path h="613249" w="617106">
                <a:moveTo>
                  <a:pt x="0" y="0"/>
                </a:moveTo>
                <a:lnTo>
                  <a:pt x="617106" y="0"/>
                </a:lnTo>
                <a:lnTo>
                  <a:pt x="617106" y="613249"/>
                </a:lnTo>
                <a:lnTo>
                  <a:pt x="0" y="61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0017" y="1732131"/>
            <a:ext cx="2311743" cy="1823818"/>
          </a:xfrm>
          <a:custGeom>
            <a:avLst/>
            <a:gdLst/>
            <a:ahLst/>
            <a:cxnLst/>
            <a:rect r="r" b="b" t="t" l="l"/>
            <a:pathLst>
              <a:path h="1823818" w="2311743">
                <a:moveTo>
                  <a:pt x="0" y="0"/>
                </a:moveTo>
                <a:lnTo>
                  <a:pt x="2311743" y="0"/>
                </a:lnTo>
                <a:lnTo>
                  <a:pt x="2311743" y="1823818"/>
                </a:lnTo>
                <a:lnTo>
                  <a:pt x="0" y="182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91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84241" y="2296664"/>
            <a:ext cx="1888927" cy="2518570"/>
          </a:xfrm>
          <a:custGeom>
            <a:avLst/>
            <a:gdLst/>
            <a:ahLst/>
            <a:cxnLst/>
            <a:rect r="r" b="b" t="t" l="l"/>
            <a:pathLst>
              <a:path h="2518570" w="1888927">
                <a:moveTo>
                  <a:pt x="0" y="0"/>
                </a:moveTo>
                <a:lnTo>
                  <a:pt x="1888927" y="0"/>
                </a:lnTo>
                <a:lnTo>
                  <a:pt x="1888927" y="2518570"/>
                </a:lnTo>
                <a:lnTo>
                  <a:pt x="0" y="25185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0017" y="4066073"/>
            <a:ext cx="2311743" cy="1850939"/>
          </a:xfrm>
          <a:custGeom>
            <a:avLst/>
            <a:gdLst/>
            <a:ahLst/>
            <a:cxnLst/>
            <a:rect r="r" b="b" t="t" l="l"/>
            <a:pathLst>
              <a:path h="1850939" w="2311743">
                <a:moveTo>
                  <a:pt x="0" y="0"/>
                </a:moveTo>
                <a:lnTo>
                  <a:pt x="2311743" y="0"/>
                </a:lnTo>
                <a:lnTo>
                  <a:pt x="2311743" y="1850939"/>
                </a:lnTo>
                <a:lnTo>
                  <a:pt x="0" y="18509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55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936288" y="5021337"/>
            <a:ext cx="1784833" cy="2037831"/>
          </a:xfrm>
          <a:custGeom>
            <a:avLst/>
            <a:gdLst/>
            <a:ahLst/>
            <a:cxnLst/>
            <a:rect r="r" b="b" t="t" l="l"/>
            <a:pathLst>
              <a:path h="2037831" w="1784833">
                <a:moveTo>
                  <a:pt x="0" y="0"/>
                </a:moveTo>
                <a:lnTo>
                  <a:pt x="1784833" y="0"/>
                </a:lnTo>
                <a:lnTo>
                  <a:pt x="1784833" y="2037831"/>
                </a:lnTo>
                <a:lnTo>
                  <a:pt x="0" y="2037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1677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728462" y="6138996"/>
            <a:ext cx="920315" cy="1110486"/>
          </a:xfrm>
          <a:custGeom>
            <a:avLst/>
            <a:gdLst/>
            <a:ahLst/>
            <a:cxnLst/>
            <a:rect r="r" b="b" t="t" l="l"/>
            <a:pathLst>
              <a:path h="1110486" w="920315">
                <a:moveTo>
                  <a:pt x="0" y="0"/>
                </a:moveTo>
                <a:lnTo>
                  <a:pt x="920315" y="0"/>
                </a:lnTo>
                <a:lnTo>
                  <a:pt x="920315" y="1110486"/>
                </a:lnTo>
                <a:lnTo>
                  <a:pt x="0" y="11104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40017" y="6148548"/>
            <a:ext cx="1100934" cy="1100934"/>
          </a:xfrm>
          <a:custGeom>
            <a:avLst/>
            <a:gdLst/>
            <a:ahLst/>
            <a:cxnLst/>
            <a:rect r="r" b="b" t="t" l="l"/>
            <a:pathLst>
              <a:path h="1100934" w="1100934">
                <a:moveTo>
                  <a:pt x="0" y="0"/>
                </a:moveTo>
                <a:lnTo>
                  <a:pt x="1100934" y="0"/>
                </a:lnTo>
                <a:lnTo>
                  <a:pt x="1100934" y="1100934"/>
                </a:lnTo>
                <a:lnTo>
                  <a:pt x="0" y="11009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9682" y="550062"/>
            <a:ext cx="486415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 4ºB</a:t>
            </a:r>
          </a:p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6 misiones para salvar la Tierra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4338" y="-543841"/>
            <a:ext cx="6197894" cy="1104604"/>
          </a:xfrm>
          <a:custGeom>
            <a:avLst/>
            <a:gdLst/>
            <a:ahLst/>
            <a:cxnLst/>
            <a:rect r="r" b="b" t="t" l="l"/>
            <a:pathLst>
              <a:path h="1104604" w="6197894">
                <a:moveTo>
                  <a:pt x="0" y="0"/>
                </a:moveTo>
                <a:lnTo>
                  <a:pt x="6197894" y="0"/>
                </a:lnTo>
                <a:lnTo>
                  <a:pt x="6197894" y="1104604"/>
                </a:lnTo>
                <a:lnTo>
                  <a:pt x="0" y="1104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99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621368" y="7144946"/>
            <a:ext cx="6197894" cy="2231242"/>
          </a:xfrm>
          <a:custGeom>
            <a:avLst/>
            <a:gdLst/>
            <a:ahLst/>
            <a:cxnLst/>
            <a:rect r="r" b="b" t="t" l="l"/>
            <a:pathLst>
              <a:path h="2231242" w="6197894">
                <a:moveTo>
                  <a:pt x="0" y="0"/>
                </a:moveTo>
                <a:lnTo>
                  <a:pt x="6197894" y="0"/>
                </a:lnTo>
                <a:lnTo>
                  <a:pt x="6197894" y="2231242"/>
                </a:lnTo>
                <a:lnTo>
                  <a:pt x="0" y="2231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5437" y="701802"/>
            <a:ext cx="486415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Entrevista a 4ºB sobre Alicia en el País de las Maravillas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437" y="1741499"/>
            <a:ext cx="4864155" cy="5479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¿Conocíais la historia de Alicia en el País de las Maravillas antes de este curso escolar?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No. Empezamos a conocerla al comenzar el curso en septiembre.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¿Habéis visto la película? ¿Os gustó?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Sí; la hemos visto en clase durante este curso.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Nos ha gustado más o menos. Es un poco rara; no tiene mucho sentido. Hay un conejo que habla, lleva chaleco y reloj y una oruga que fuma. Son cosas surrealistas.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Lo que sí nos gustó es la fantasía y el misterio que tiene. Habría sido divertido beber de la poción que hace a Alicia gigante.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¿Sabíais que la película estaba basada en el libro de Lewis Carroll? ¿Habíais oído hablar del autor anteriormente?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No porque no conocíamos la historia. Pensábamos que la decoración del cole era invención de los profes. No habíamos oído hablar del autor.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64338" y="-543841"/>
            <a:ext cx="6197894" cy="1104604"/>
          </a:xfrm>
          <a:custGeom>
            <a:avLst/>
            <a:gdLst/>
            <a:ahLst/>
            <a:cxnLst/>
            <a:rect r="r" b="b" t="t" l="l"/>
            <a:pathLst>
              <a:path h="1104604" w="6197894">
                <a:moveTo>
                  <a:pt x="0" y="0"/>
                </a:moveTo>
                <a:lnTo>
                  <a:pt x="6197894" y="0"/>
                </a:lnTo>
                <a:lnTo>
                  <a:pt x="6197894" y="1104604"/>
                </a:lnTo>
                <a:lnTo>
                  <a:pt x="0" y="11046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994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621368" y="7144946"/>
            <a:ext cx="6197894" cy="2231242"/>
          </a:xfrm>
          <a:custGeom>
            <a:avLst/>
            <a:gdLst/>
            <a:ahLst/>
            <a:cxnLst/>
            <a:rect r="r" b="b" t="t" l="l"/>
            <a:pathLst>
              <a:path h="2231242" w="6197894">
                <a:moveTo>
                  <a:pt x="0" y="0"/>
                </a:moveTo>
                <a:lnTo>
                  <a:pt x="6197894" y="0"/>
                </a:lnTo>
                <a:lnTo>
                  <a:pt x="6197894" y="2231242"/>
                </a:lnTo>
                <a:lnTo>
                  <a:pt x="0" y="2231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5437" y="732213"/>
            <a:ext cx="4864155" cy="1000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Entrevista a 4ºB sobre Alicia en el País de las Maravillas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5437" y="1898747"/>
            <a:ext cx="4864155" cy="4091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¿Qué es lo que más os ha gustado del libro? ¿Y lo que menos?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Cuando Alicia cae en la madriguera del conejo y cambia constantemente de tamaño.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¿Cambiaríais algo de la historia?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Que sea menos confusa para poder entenderla.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¿Recomendaríais el libro a otros amigos que no lo han leído? ¿Por qué?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Por lo general sí. Es peculiar e interesante, diferente a otras novelas.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 </a:t>
            </a:r>
          </a:p>
          <a:p>
            <a:pPr algn="l">
              <a:lnSpc>
                <a:spcPts val="2099"/>
              </a:lnSpc>
              <a:spcBef>
                <a:spcPct val="0"/>
              </a:spcBef>
            </a:pPr>
            <a:r>
              <a:rPr lang="en-US" sz="1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¿Preferís el libro o la película? </a:t>
            </a:r>
          </a:p>
          <a:p>
            <a:pPr algn="l">
              <a:lnSpc>
                <a:spcPts val="1819"/>
              </a:lnSpc>
              <a:spcBef>
                <a:spcPct val="0"/>
              </a:spcBef>
            </a:pPr>
            <a:r>
              <a:rPr lang="en-US" sz="1299">
                <a:solidFill>
                  <a:srgbClr val="000000"/>
                </a:solidFill>
                <a:latin typeface="IreneFlorentina"/>
                <a:ea typeface="IreneFlorentina"/>
                <a:cs typeface="IreneFlorentina"/>
                <a:sym typeface="IreneFlorentina"/>
              </a:rPr>
              <a:t>Preferimos la película. Tiene más acción y tarda menos tiempo.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5D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542281">
            <a:off x="-1365621" y="1196493"/>
            <a:ext cx="6803972" cy="5196533"/>
          </a:xfrm>
          <a:custGeom>
            <a:avLst/>
            <a:gdLst/>
            <a:ahLst/>
            <a:cxnLst/>
            <a:rect r="r" b="b" t="t" l="l"/>
            <a:pathLst>
              <a:path h="5196533" w="6803972">
                <a:moveTo>
                  <a:pt x="0" y="0"/>
                </a:moveTo>
                <a:lnTo>
                  <a:pt x="6803972" y="0"/>
                </a:lnTo>
                <a:lnTo>
                  <a:pt x="6803972" y="5196534"/>
                </a:lnTo>
                <a:lnTo>
                  <a:pt x="0" y="51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5400000">
            <a:off x="2647152" y="1228758"/>
            <a:ext cx="2824805" cy="2034189"/>
            <a:chOff x="0" y="0"/>
            <a:chExt cx="3136392" cy="225856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14300" y="125984"/>
              <a:ext cx="2882900" cy="1993900"/>
            </a:xfrm>
            <a:custGeom>
              <a:avLst/>
              <a:gdLst/>
              <a:ahLst/>
              <a:cxnLst/>
              <a:rect r="r" b="b" t="t" l="l"/>
              <a:pathLst>
                <a:path h="1993900" w="2882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3"/>
              <a:stretch>
                <a:fillRect l="0" t="-58507" r="0" b="-5850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-1016"/>
              <a:ext cx="3136392" cy="2258568"/>
            </a:xfrm>
            <a:custGeom>
              <a:avLst/>
              <a:gdLst/>
              <a:ahLst/>
              <a:cxnLst/>
              <a:rect r="r" b="b" t="t" l="l"/>
              <a:pathLst>
                <a:path h="2258568" w="3136392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4"/>
              <a:stretch>
                <a:fillRect l="-8" t="0" r="-8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1362191" y="5870940"/>
            <a:ext cx="2299769" cy="1656102"/>
            <a:chOff x="0" y="0"/>
            <a:chExt cx="3136392" cy="225856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14300" y="125984"/>
              <a:ext cx="2882900" cy="1993900"/>
            </a:xfrm>
            <a:custGeom>
              <a:avLst/>
              <a:gdLst/>
              <a:ahLst/>
              <a:cxnLst/>
              <a:rect r="r" b="b" t="t" l="l"/>
              <a:pathLst>
                <a:path h="1993900" w="2882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l="0" t="-46390" r="0" b="-4639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-1016"/>
              <a:ext cx="3136392" cy="2258568"/>
            </a:xfrm>
            <a:custGeom>
              <a:avLst/>
              <a:gdLst/>
              <a:ahLst/>
              <a:cxnLst/>
              <a:rect r="r" b="b" t="t" l="l"/>
              <a:pathLst>
                <a:path h="2258568" w="3136392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4"/>
              <a:stretch>
                <a:fillRect l="-8" t="0" r="-8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59086" y="4080142"/>
            <a:ext cx="206209" cy="204749"/>
          </a:xfrm>
          <a:custGeom>
            <a:avLst/>
            <a:gdLst/>
            <a:ahLst/>
            <a:cxnLst/>
            <a:rect r="r" b="b" t="t" l="l"/>
            <a:pathLst>
              <a:path h="204749" w="206209">
                <a:moveTo>
                  <a:pt x="0" y="0"/>
                </a:moveTo>
                <a:lnTo>
                  <a:pt x="206209" y="0"/>
                </a:lnTo>
                <a:lnTo>
                  <a:pt x="206209" y="204749"/>
                </a:lnTo>
                <a:lnTo>
                  <a:pt x="0" y="2047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50037" y="4324899"/>
            <a:ext cx="590177" cy="170414"/>
          </a:xfrm>
          <a:custGeom>
            <a:avLst/>
            <a:gdLst/>
            <a:ahLst/>
            <a:cxnLst/>
            <a:rect r="r" b="b" t="t" l="l"/>
            <a:pathLst>
              <a:path h="170414" w="590177">
                <a:moveTo>
                  <a:pt x="0" y="0"/>
                </a:moveTo>
                <a:lnTo>
                  <a:pt x="590177" y="0"/>
                </a:lnTo>
                <a:lnTo>
                  <a:pt x="590177" y="170414"/>
                </a:lnTo>
                <a:lnTo>
                  <a:pt x="0" y="1704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07288" y="3974852"/>
            <a:ext cx="911528" cy="435255"/>
          </a:xfrm>
          <a:custGeom>
            <a:avLst/>
            <a:gdLst/>
            <a:ahLst/>
            <a:cxnLst/>
            <a:rect r="r" b="b" t="t" l="l"/>
            <a:pathLst>
              <a:path h="435255" w="911528">
                <a:moveTo>
                  <a:pt x="0" y="0"/>
                </a:moveTo>
                <a:lnTo>
                  <a:pt x="911528" y="0"/>
                </a:lnTo>
                <a:lnTo>
                  <a:pt x="911528" y="435254"/>
                </a:lnTo>
                <a:lnTo>
                  <a:pt x="0" y="435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947964" y="3251849"/>
            <a:ext cx="868883" cy="1571483"/>
          </a:xfrm>
          <a:custGeom>
            <a:avLst/>
            <a:gdLst/>
            <a:ahLst/>
            <a:cxnLst/>
            <a:rect r="r" b="b" t="t" l="l"/>
            <a:pathLst>
              <a:path h="1571483" w="868883">
                <a:moveTo>
                  <a:pt x="0" y="0"/>
                </a:moveTo>
                <a:lnTo>
                  <a:pt x="868883" y="0"/>
                </a:lnTo>
                <a:lnTo>
                  <a:pt x="868883" y="1571482"/>
                </a:lnTo>
                <a:lnTo>
                  <a:pt x="0" y="1571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3103" t="0" r="-21945" b="-1430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947964" y="4495313"/>
            <a:ext cx="1650407" cy="328018"/>
          </a:xfrm>
          <a:custGeom>
            <a:avLst/>
            <a:gdLst/>
            <a:ahLst/>
            <a:cxnLst/>
            <a:rect r="r" b="b" t="t" l="l"/>
            <a:pathLst>
              <a:path h="328018" w="1650407">
                <a:moveTo>
                  <a:pt x="0" y="0"/>
                </a:moveTo>
                <a:lnTo>
                  <a:pt x="1650408" y="0"/>
                </a:lnTo>
                <a:lnTo>
                  <a:pt x="1650408" y="328018"/>
                </a:lnTo>
                <a:lnTo>
                  <a:pt x="0" y="3280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63071" y="855107"/>
            <a:ext cx="2612245" cy="2812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11"/>
              </a:lnSpc>
            </a:pPr>
            <a:r>
              <a:rPr lang="en-US" sz="129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En nuestro colegio creemos que aprender es la mayor de las aventuras. Por eso, este curso nos sumergimos en el universo fantástico de Alicia en el País de las Maravillas.</a:t>
            </a:r>
          </a:p>
          <a:p>
            <a:pPr algn="l">
              <a:lnSpc>
                <a:spcPts val="1611"/>
              </a:lnSpc>
            </a:pPr>
          </a:p>
          <a:p>
            <a:pPr algn="l" marL="0" indent="0" lvl="0">
              <a:lnSpc>
                <a:spcPts val="1611"/>
              </a:lnSpc>
            </a:pPr>
            <a:r>
              <a:rPr lang="en-US" sz="129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Como Alicia, nos atreveremos a cruzar el espejo y descubrir que la curiosidad es el mejor motor del conocimiento. Aprenderemos a hacernos preguntas, a explorar lo desconocido y a mirar el mundo como un lugar mágico, donde lo imposible se vuelve posible y cada día abre una nueva página en nuestra historia compartida.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02941" y="362986"/>
            <a:ext cx="4616902" cy="290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15"/>
              </a:lnSpc>
            </a:pPr>
            <a:r>
              <a:rPr lang="en-US" sz="239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¿POR QUÉ EL PAÍS DE LAS MARAVILLAS?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3071" y="3859796"/>
            <a:ext cx="4605887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CADA RINCÓN DEL COLEGIO SERÁ PARTE DEL VIAJE: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 EL PATIO SERÁ UN JARDÍN DE CREATIVIDAD,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LAS AULAS SERÁN MADRIGUERAS DE APRENDIZAJE,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Y LOS PASILLOS, CAMINOS DONDE TODO PUEDE SUCEDER.</a:t>
            </a:r>
          </a:p>
          <a:p>
            <a:pPr algn="ctr">
              <a:lnSpc>
                <a:spcPts val="1679"/>
              </a:lnSpc>
              <a:spcBef>
                <a:spcPct val="0"/>
              </a:spcBef>
            </a:pPr>
          </a:p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¡Acompáñanos en este recorrido lleno de retos, sorpresas y descubrimientos! porque, como bien decía el Sombrerero, “¡Siempre es la hora de aprender!”.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75847" y="5505716"/>
            <a:ext cx="3380333" cy="316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BIENVENIDOS/AS A UN CURSO MARAVILLOSO.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08972" y="1651972"/>
            <a:ext cx="4285576" cy="4285576"/>
          </a:xfrm>
          <a:custGeom>
            <a:avLst/>
            <a:gdLst/>
            <a:ahLst/>
            <a:cxnLst/>
            <a:rect r="r" b="b" t="t" l="l"/>
            <a:pathLst>
              <a:path h="4285576" w="4285576">
                <a:moveTo>
                  <a:pt x="0" y="0"/>
                </a:moveTo>
                <a:lnTo>
                  <a:pt x="4285576" y="0"/>
                </a:lnTo>
                <a:lnTo>
                  <a:pt x="4285576" y="4285576"/>
                </a:lnTo>
                <a:lnTo>
                  <a:pt x="0" y="42855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5125" y="810760"/>
            <a:ext cx="445830" cy="445830"/>
          </a:xfrm>
          <a:custGeom>
            <a:avLst/>
            <a:gdLst/>
            <a:ahLst/>
            <a:cxnLst/>
            <a:rect r="r" b="b" t="t" l="l"/>
            <a:pathLst>
              <a:path h="445830" w="445830">
                <a:moveTo>
                  <a:pt x="0" y="0"/>
                </a:moveTo>
                <a:lnTo>
                  <a:pt x="445829" y="0"/>
                </a:lnTo>
                <a:lnTo>
                  <a:pt x="445829" y="445830"/>
                </a:lnTo>
                <a:lnTo>
                  <a:pt x="0" y="445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51148" y="848485"/>
            <a:ext cx="408105" cy="408105"/>
          </a:xfrm>
          <a:custGeom>
            <a:avLst/>
            <a:gdLst/>
            <a:ahLst/>
            <a:cxnLst/>
            <a:rect r="r" b="b" t="t" l="l"/>
            <a:pathLst>
              <a:path h="408105" w="408105">
                <a:moveTo>
                  <a:pt x="0" y="0"/>
                </a:moveTo>
                <a:lnTo>
                  <a:pt x="408105" y="0"/>
                </a:lnTo>
                <a:lnTo>
                  <a:pt x="408105" y="408105"/>
                </a:lnTo>
                <a:lnTo>
                  <a:pt x="0" y="40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0352" y="451932"/>
            <a:ext cx="4242816" cy="396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SOPA DE LETRAS DE LAS MARAVILLAS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0352" y="6313678"/>
            <a:ext cx="1004755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LIEBRE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FLORES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ALICIA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94808" y="6313678"/>
            <a:ext cx="728890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REINA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NAIPE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GATO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13954" y="6313678"/>
            <a:ext cx="1004755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ORUGA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SOMBRERERO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CORAZONES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208965" y="6313678"/>
            <a:ext cx="728890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LOCO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TÉ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352" y="879999"/>
            <a:ext cx="4242816" cy="1781514"/>
          </a:xfrm>
          <a:custGeom>
            <a:avLst/>
            <a:gdLst/>
            <a:ahLst/>
            <a:cxnLst/>
            <a:rect r="r" b="b" t="t" l="l"/>
            <a:pathLst>
              <a:path h="1781514" w="4242816">
                <a:moveTo>
                  <a:pt x="0" y="0"/>
                </a:moveTo>
                <a:lnTo>
                  <a:pt x="4242816" y="0"/>
                </a:lnTo>
                <a:lnTo>
                  <a:pt x="4242816" y="1781514"/>
                </a:lnTo>
                <a:lnTo>
                  <a:pt x="0" y="178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697697" y="3575738"/>
            <a:ext cx="885667" cy="450257"/>
            <a:chOff x="0" y="0"/>
            <a:chExt cx="1180889" cy="60034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0343" cy="600343"/>
            </a:xfrm>
            <a:custGeom>
              <a:avLst/>
              <a:gdLst/>
              <a:ahLst/>
              <a:cxnLst/>
              <a:rect r="r" b="b" t="t" l="l"/>
              <a:pathLst>
                <a:path h="600343" w="600343">
                  <a:moveTo>
                    <a:pt x="0" y="0"/>
                  </a:moveTo>
                  <a:lnTo>
                    <a:pt x="600343" y="0"/>
                  </a:lnTo>
                  <a:lnTo>
                    <a:pt x="600343" y="600343"/>
                  </a:lnTo>
                  <a:lnTo>
                    <a:pt x="0" y="6003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600343" y="9898"/>
              <a:ext cx="580546" cy="580546"/>
            </a:xfrm>
            <a:custGeom>
              <a:avLst/>
              <a:gdLst/>
              <a:ahLst/>
              <a:cxnLst/>
              <a:rect r="r" b="b" t="t" l="l"/>
              <a:pathLst>
                <a:path h="580546" w="580546">
                  <a:moveTo>
                    <a:pt x="0" y="0"/>
                  </a:moveTo>
                  <a:lnTo>
                    <a:pt x="580546" y="0"/>
                  </a:lnTo>
                  <a:lnTo>
                    <a:pt x="580546" y="580546"/>
                  </a:lnTo>
                  <a:lnTo>
                    <a:pt x="0" y="58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3833446" y="4025995"/>
            <a:ext cx="1227432" cy="433738"/>
            <a:chOff x="0" y="0"/>
            <a:chExt cx="1636576" cy="57831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493993" y="0"/>
              <a:ext cx="578318" cy="578318"/>
            </a:xfrm>
            <a:custGeom>
              <a:avLst/>
              <a:gdLst/>
              <a:ahLst/>
              <a:cxnLst/>
              <a:rect r="r" b="b" t="t" l="l"/>
              <a:pathLst>
                <a:path h="578318" w="578318">
                  <a:moveTo>
                    <a:pt x="0" y="0"/>
                  </a:moveTo>
                  <a:lnTo>
                    <a:pt x="578318" y="0"/>
                  </a:lnTo>
                  <a:lnTo>
                    <a:pt x="578318" y="578318"/>
                  </a:lnTo>
                  <a:lnTo>
                    <a:pt x="0" y="578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072311" y="0"/>
              <a:ext cx="564265" cy="564265"/>
            </a:xfrm>
            <a:custGeom>
              <a:avLst/>
              <a:gdLst/>
              <a:ahLst/>
              <a:cxnLst/>
              <a:rect r="r" b="b" t="t" l="l"/>
              <a:pathLst>
                <a:path h="564265" w="564265">
                  <a:moveTo>
                    <a:pt x="0" y="0"/>
                  </a:moveTo>
                  <a:lnTo>
                    <a:pt x="564265" y="0"/>
                  </a:lnTo>
                  <a:lnTo>
                    <a:pt x="564265" y="564265"/>
                  </a:lnTo>
                  <a:lnTo>
                    <a:pt x="0" y="564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75533" cy="575533"/>
            </a:xfrm>
            <a:custGeom>
              <a:avLst/>
              <a:gdLst/>
              <a:ahLst/>
              <a:cxnLst/>
              <a:rect r="r" b="b" t="t" l="l"/>
              <a:pathLst>
                <a:path h="575533" w="575533">
                  <a:moveTo>
                    <a:pt x="0" y="0"/>
                  </a:moveTo>
                  <a:lnTo>
                    <a:pt x="575533" y="0"/>
                  </a:lnTo>
                  <a:lnTo>
                    <a:pt x="575533" y="575533"/>
                  </a:lnTo>
                  <a:lnTo>
                    <a:pt x="0" y="57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758035" y="5001356"/>
            <a:ext cx="1417858" cy="341038"/>
          </a:xfrm>
          <a:custGeom>
            <a:avLst/>
            <a:gdLst/>
            <a:ahLst/>
            <a:cxnLst/>
            <a:rect r="r" b="b" t="t" l="l"/>
            <a:pathLst>
              <a:path h="341038" w="1417858">
                <a:moveTo>
                  <a:pt x="0" y="0"/>
                </a:moveTo>
                <a:lnTo>
                  <a:pt x="1417858" y="0"/>
                </a:lnTo>
                <a:lnTo>
                  <a:pt x="1417858" y="341038"/>
                </a:lnTo>
                <a:lnTo>
                  <a:pt x="0" y="3410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0247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598140" y="5874659"/>
            <a:ext cx="1155506" cy="282263"/>
          </a:xfrm>
          <a:custGeom>
            <a:avLst/>
            <a:gdLst/>
            <a:ahLst/>
            <a:cxnLst/>
            <a:rect r="r" b="b" t="t" l="l"/>
            <a:pathLst>
              <a:path h="282263" w="1155506">
                <a:moveTo>
                  <a:pt x="0" y="0"/>
                </a:moveTo>
                <a:lnTo>
                  <a:pt x="1155506" y="0"/>
                </a:lnTo>
                <a:lnTo>
                  <a:pt x="1155506" y="282262"/>
                </a:lnTo>
                <a:lnTo>
                  <a:pt x="0" y="2822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8403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4140530" y="6156921"/>
            <a:ext cx="613263" cy="549571"/>
            <a:chOff x="0" y="0"/>
            <a:chExt cx="817684" cy="73276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04687" cy="732762"/>
            </a:xfrm>
            <a:custGeom>
              <a:avLst/>
              <a:gdLst/>
              <a:ahLst/>
              <a:cxnLst/>
              <a:rect r="r" b="b" t="t" l="l"/>
              <a:pathLst>
                <a:path h="732762" w="404687">
                  <a:moveTo>
                    <a:pt x="0" y="0"/>
                  </a:moveTo>
                  <a:lnTo>
                    <a:pt x="404687" y="0"/>
                  </a:lnTo>
                  <a:lnTo>
                    <a:pt x="404687" y="732762"/>
                  </a:lnTo>
                  <a:lnTo>
                    <a:pt x="0" y="732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00000" t="-2215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04687" y="93325"/>
              <a:ext cx="412997" cy="546111"/>
            </a:xfrm>
            <a:custGeom>
              <a:avLst/>
              <a:gdLst/>
              <a:ahLst/>
              <a:cxnLst/>
              <a:rect r="r" b="b" t="t" l="l"/>
              <a:pathLst>
                <a:path h="546111" w="412997">
                  <a:moveTo>
                    <a:pt x="0" y="0"/>
                  </a:moveTo>
                  <a:lnTo>
                    <a:pt x="412997" y="0"/>
                  </a:lnTo>
                  <a:lnTo>
                    <a:pt x="412997" y="546112"/>
                  </a:lnTo>
                  <a:lnTo>
                    <a:pt x="0" y="5461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530352" y="2822035"/>
            <a:ext cx="3696080" cy="2179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99"/>
              </a:lnSpc>
            </a:pPr>
            <a:r>
              <a:rPr lang="en-US" sz="1799" u="sng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Vertical</a:t>
            </a:r>
            <a:r>
              <a:rPr lang="en-US" sz="1799" strike="noStrike" u="sng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:</a:t>
            </a:r>
          </a:p>
          <a:p>
            <a:pPr algn="l" marL="0" indent="0" lvl="0">
              <a:lnSpc>
                <a:spcPts val="4499"/>
              </a:lnSpc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2.		Animal invertebrado que fuma</a:t>
            </a:r>
          </a:p>
          <a:p>
            <a:pPr algn="l" marL="0" indent="0" lvl="0">
              <a:lnSpc>
                <a:spcPts val="4499"/>
              </a:lnSpc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4.		Grita: "¡Que le corten la cabeza!"</a:t>
            </a:r>
          </a:p>
          <a:p>
            <a:pPr algn="l" marL="0" indent="0" lvl="0">
              <a:lnSpc>
                <a:spcPts val="4499"/>
              </a:lnSpc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6.		Siempre sonríe, aparece y desaparece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2466964" y="6816721"/>
            <a:ext cx="857695" cy="415362"/>
          </a:xfrm>
          <a:custGeom>
            <a:avLst/>
            <a:gdLst/>
            <a:ahLst/>
            <a:cxnLst/>
            <a:rect r="r" b="b" t="t" l="l"/>
            <a:pathLst>
              <a:path h="415362" w="857695">
                <a:moveTo>
                  <a:pt x="0" y="0"/>
                </a:moveTo>
                <a:lnTo>
                  <a:pt x="857695" y="0"/>
                </a:lnTo>
                <a:lnTo>
                  <a:pt x="857695" y="415363"/>
                </a:lnTo>
                <a:lnTo>
                  <a:pt x="0" y="415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17638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530352" y="327313"/>
            <a:ext cx="4242816" cy="396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78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CRUCIGRAMA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73703" y="5309866"/>
            <a:ext cx="3786522" cy="1506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519"/>
              </a:lnSpc>
              <a:spcBef>
                <a:spcPct val="0"/>
              </a:spcBef>
            </a:pPr>
            <a:r>
              <a:rPr lang="en-US" sz="1799" u="sng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Horizontal</a:t>
            </a:r>
            <a:r>
              <a:rPr lang="en-US" sz="1799" strike="noStrike" u="sng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:</a:t>
            </a:r>
          </a:p>
          <a:p>
            <a:pPr algn="l" marL="0" indent="0" lvl="0">
              <a:lnSpc>
                <a:spcPts val="2519"/>
              </a:lnSpc>
              <a:spcBef>
                <a:spcPct val="0"/>
              </a:spcBef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1.		Personaje que bebe té y está loco</a:t>
            </a:r>
          </a:p>
          <a:p>
            <a:pPr algn="l" marL="0" indent="0" lvl="0">
              <a:lnSpc>
                <a:spcPts val="4499"/>
              </a:lnSpc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3.		Sirvientes de la Reina de Corazones</a:t>
            </a:r>
          </a:p>
          <a:p>
            <a:pPr algn="l" marL="0" indent="0" lvl="0">
              <a:lnSpc>
                <a:spcPts val="2519"/>
              </a:lnSpc>
              <a:spcBef>
                <a:spcPct val="0"/>
              </a:spcBef>
            </a:pPr>
            <a:r>
              <a:rPr lang="en-US" sz="1799" strike="noStrike" u="none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	5.		Animal que tiene mucha prisa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7862" y="1944841"/>
            <a:ext cx="4527796" cy="4620620"/>
            <a:chOff x="0" y="0"/>
            <a:chExt cx="6037062" cy="616082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123765"/>
              <a:ext cx="6037062" cy="6037062"/>
            </a:xfrm>
            <a:custGeom>
              <a:avLst/>
              <a:gdLst/>
              <a:ahLst/>
              <a:cxnLst/>
              <a:rect r="r" b="b" t="t" l="l"/>
              <a:pathLst>
                <a:path h="6037062" w="6037062">
                  <a:moveTo>
                    <a:pt x="0" y="0"/>
                  </a:moveTo>
                  <a:lnTo>
                    <a:pt x="6037062" y="0"/>
                  </a:lnTo>
                  <a:lnTo>
                    <a:pt x="6037062" y="6037062"/>
                  </a:lnTo>
                  <a:lnTo>
                    <a:pt x="0" y="6037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492249" y="0"/>
              <a:ext cx="309355" cy="644489"/>
            </a:xfrm>
            <a:custGeom>
              <a:avLst/>
              <a:gdLst/>
              <a:ahLst/>
              <a:cxnLst/>
              <a:rect r="r" b="b" t="t" l="l"/>
              <a:pathLst>
                <a:path h="644489" w="309355">
                  <a:moveTo>
                    <a:pt x="0" y="0"/>
                  </a:moveTo>
                  <a:lnTo>
                    <a:pt x="309355" y="0"/>
                  </a:lnTo>
                  <a:lnTo>
                    <a:pt x="309355" y="644489"/>
                  </a:lnTo>
                  <a:lnTo>
                    <a:pt x="0" y="644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5647622" y="4691416"/>
              <a:ext cx="389440" cy="563384"/>
            </a:xfrm>
            <a:custGeom>
              <a:avLst/>
              <a:gdLst/>
              <a:ahLst/>
              <a:cxnLst/>
              <a:rect r="r" b="b" t="t" l="l"/>
              <a:pathLst>
                <a:path h="563384" w="389440">
                  <a:moveTo>
                    <a:pt x="0" y="0"/>
                  </a:moveTo>
                  <a:lnTo>
                    <a:pt x="389440" y="0"/>
                  </a:lnTo>
                  <a:lnTo>
                    <a:pt x="389440" y="563385"/>
                  </a:lnTo>
                  <a:lnTo>
                    <a:pt x="0" y="563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30352" y="530352"/>
            <a:ext cx="4242816" cy="787078"/>
            <a:chOff x="0" y="0"/>
            <a:chExt cx="5657088" cy="104943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634291" y="524719"/>
              <a:ext cx="474489" cy="474489"/>
            </a:xfrm>
            <a:custGeom>
              <a:avLst/>
              <a:gdLst/>
              <a:ahLst/>
              <a:cxnLst/>
              <a:rect r="r" b="b" t="t" l="l"/>
              <a:pathLst>
                <a:path h="474489" w="474489">
                  <a:moveTo>
                    <a:pt x="0" y="0"/>
                  </a:moveTo>
                  <a:lnTo>
                    <a:pt x="474489" y="0"/>
                  </a:lnTo>
                  <a:lnTo>
                    <a:pt x="474489" y="474489"/>
                  </a:lnTo>
                  <a:lnTo>
                    <a:pt x="0" y="474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507380" y="524719"/>
              <a:ext cx="531641" cy="474489"/>
            </a:xfrm>
            <a:custGeom>
              <a:avLst/>
              <a:gdLst/>
              <a:ahLst/>
              <a:cxnLst/>
              <a:rect r="r" b="b" t="t" l="l"/>
              <a:pathLst>
                <a:path h="474489" w="531641">
                  <a:moveTo>
                    <a:pt x="0" y="0"/>
                  </a:moveTo>
                  <a:lnTo>
                    <a:pt x="531640" y="0"/>
                  </a:lnTo>
                  <a:lnTo>
                    <a:pt x="531640" y="474489"/>
                  </a:lnTo>
                  <a:lnTo>
                    <a:pt x="0" y="4744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-9525"/>
              <a:ext cx="5657088" cy="10589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3178"/>
                </a:lnSpc>
                <a:spcBef>
                  <a:spcPct val="0"/>
                </a:spcBef>
              </a:pPr>
              <a:r>
                <a:rPr lang="en-US" sz="2563">
                  <a:solidFill>
                    <a:srgbClr val="000000"/>
                  </a:solidFill>
                  <a:latin typeface="Maely"/>
                  <a:ea typeface="Maely"/>
                  <a:cs typeface="Maely"/>
                  <a:sym typeface="Maely"/>
                </a:rPr>
                <a:t>AYUDA A ALICIA A ENCONTRAR AL CONEJO BLANCO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41100" y="1211768"/>
            <a:ext cx="2071534" cy="2071534"/>
          </a:xfrm>
          <a:custGeom>
            <a:avLst/>
            <a:gdLst/>
            <a:ahLst/>
            <a:cxnLst/>
            <a:rect r="r" b="b" t="t" l="l"/>
            <a:pathLst>
              <a:path h="2071534" w="2071534">
                <a:moveTo>
                  <a:pt x="0" y="0"/>
                </a:moveTo>
                <a:lnTo>
                  <a:pt x="2071534" y="0"/>
                </a:lnTo>
                <a:lnTo>
                  <a:pt x="2071534" y="2071534"/>
                </a:lnTo>
                <a:lnTo>
                  <a:pt x="0" y="207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30352" y="472601"/>
            <a:ext cx="1186397" cy="415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Soluciones: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541100" y="3607152"/>
            <a:ext cx="3024000" cy="1269746"/>
          </a:xfrm>
          <a:custGeom>
            <a:avLst/>
            <a:gdLst/>
            <a:ahLst/>
            <a:cxnLst/>
            <a:rect r="r" b="b" t="t" l="l"/>
            <a:pathLst>
              <a:path h="1269746" w="3024000">
                <a:moveTo>
                  <a:pt x="0" y="0"/>
                </a:moveTo>
                <a:lnTo>
                  <a:pt x="3024000" y="0"/>
                </a:lnTo>
                <a:lnTo>
                  <a:pt x="3024000" y="1269745"/>
                </a:lnTo>
                <a:lnTo>
                  <a:pt x="0" y="1269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100" y="5127961"/>
            <a:ext cx="1782838" cy="1782838"/>
          </a:xfrm>
          <a:custGeom>
            <a:avLst/>
            <a:gdLst/>
            <a:ahLst/>
            <a:cxnLst/>
            <a:rect r="r" b="b" t="t" l="l"/>
            <a:pathLst>
              <a:path h="1782838" w="1782838">
                <a:moveTo>
                  <a:pt x="0" y="0"/>
                </a:moveTo>
                <a:lnTo>
                  <a:pt x="1782838" y="0"/>
                </a:lnTo>
                <a:lnTo>
                  <a:pt x="1782838" y="1782837"/>
                </a:lnTo>
                <a:lnTo>
                  <a:pt x="0" y="17828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5303520" cy="7589520"/>
          </a:xfrm>
          <a:custGeom>
            <a:avLst/>
            <a:gdLst/>
            <a:ahLst/>
            <a:cxnLst/>
            <a:rect r="r" b="b" t="t" l="l"/>
            <a:pathLst>
              <a:path h="7589520" w="5303520">
                <a:moveTo>
                  <a:pt x="0" y="0"/>
                </a:moveTo>
                <a:lnTo>
                  <a:pt x="5303520" y="0"/>
                </a:lnTo>
                <a:lnTo>
                  <a:pt x="5303520" y="7589520"/>
                </a:lnTo>
                <a:lnTo>
                  <a:pt x="0" y="7589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5" t="-3948" r="-2155" b="-394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65439">
            <a:off x="1843288" y="738069"/>
            <a:ext cx="2923144" cy="3644737"/>
          </a:xfrm>
          <a:custGeom>
            <a:avLst/>
            <a:gdLst/>
            <a:ahLst/>
            <a:cxnLst/>
            <a:rect r="r" b="b" t="t" l="l"/>
            <a:pathLst>
              <a:path h="3644737" w="2923144">
                <a:moveTo>
                  <a:pt x="0" y="0"/>
                </a:moveTo>
                <a:lnTo>
                  <a:pt x="2923144" y="0"/>
                </a:lnTo>
                <a:lnTo>
                  <a:pt x="2923144" y="3644737"/>
                </a:lnTo>
                <a:lnTo>
                  <a:pt x="0" y="3644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78364">
            <a:off x="2081113" y="3438573"/>
            <a:ext cx="3139242" cy="2519242"/>
          </a:xfrm>
          <a:custGeom>
            <a:avLst/>
            <a:gdLst/>
            <a:ahLst/>
            <a:cxnLst/>
            <a:rect r="r" b="b" t="t" l="l"/>
            <a:pathLst>
              <a:path h="2519242" w="3139242">
                <a:moveTo>
                  <a:pt x="0" y="0"/>
                </a:moveTo>
                <a:lnTo>
                  <a:pt x="3139242" y="0"/>
                </a:lnTo>
                <a:lnTo>
                  <a:pt x="3139242" y="2519242"/>
                </a:lnTo>
                <a:lnTo>
                  <a:pt x="0" y="2519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222025">
            <a:off x="2069503" y="1029779"/>
            <a:ext cx="2470714" cy="3061317"/>
            <a:chOff x="0" y="0"/>
            <a:chExt cx="3294285" cy="4081756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5"/>
            <a:srcRect l="0" t="3592" r="0" b="3592"/>
            <a:stretch>
              <a:fillRect/>
            </a:stretch>
          </p:blipFill>
          <p:spPr>
            <a:xfrm flipH="false" flipV="false">
              <a:off x="0" y="0"/>
              <a:ext cx="3294285" cy="4081756"/>
            </a:xfrm>
            <a:prstGeom prst="rect">
              <a:avLst/>
            </a:prstGeom>
          </p:spPr>
        </p:pic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687172">
            <a:off x="2669875" y="3448163"/>
            <a:ext cx="2374163" cy="2490233"/>
            <a:chOff x="0" y="0"/>
            <a:chExt cx="13716000" cy="143865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6"/>
              <a:stretch>
                <a:fillRect l="0" t="-21509" r="0" b="-21509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7"/>
              <a:stretch>
                <a:fillRect l="-412" t="0" r="-412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62719" y="3053864"/>
            <a:ext cx="3016079" cy="3163532"/>
            <a:chOff x="0" y="0"/>
            <a:chExt cx="13716000" cy="1438656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430020" y="726440"/>
              <a:ext cx="11457940" cy="10681970"/>
            </a:xfrm>
            <a:custGeom>
              <a:avLst/>
              <a:gdLst/>
              <a:ahLst/>
              <a:cxnLst/>
              <a:rect r="r" b="b" t="t" l="l"/>
              <a:pathLst>
                <a:path h="10681970" w="1145794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l="0" t="-21509" r="0" b="-21509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716000" cy="14386561"/>
            </a:xfrm>
            <a:custGeom>
              <a:avLst/>
              <a:gdLst/>
              <a:ahLst/>
              <a:cxnLst/>
              <a:rect r="r" b="b" t="t" l="l"/>
              <a:pathLst>
                <a:path h="14386561" w="13716000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7"/>
              <a:stretch>
                <a:fillRect l="-412" t="0" r="-412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99410" y="370971"/>
            <a:ext cx="2492079" cy="519574"/>
            <a:chOff x="0" y="0"/>
            <a:chExt cx="1273093" cy="265427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273093" cy="265427"/>
            </a:xfrm>
            <a:custGeom>
              <a:avLst/>
              <a:gdLst/>
              <a:ahLst/>
              <a:cxnLst/>
              <a:rect r="r" b="b" t="t" l="l"/>
              <a:pathLst>
                <a:path h="265427" w="1273093">
                  <a:moveTo>
                    <a:pt x="0" y="0"/>
                  </a:moveTo>
                  <a:lnTo>
                    <a:pt x="1273093" y="0"/>
                  </a:lnTo>
                  <a:lnTo>
                    <a:pt x="1273093" y="265427"/>
                  </a:lnTo>
                  <a:lnTo>
                    <a:pt x="0" y="265427"/>
                  </a:lnTo>
                  <a:close/>
                </a:path>
              </a:pathLst>
            </a:custGeom>
            <a:solidFill>
              <a:srgbClr val="FDFCFC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273093" cy="3035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673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341573">
            <a:off x="2191955" y="217866"/>
            <a:ext cx="975580" cy="275601"/>
          </a:xfrm>
          <a:custGeom>
            <a:avLst/>
            <a:gdLst/>
            <a:ahLst/>
            <a:cxnLst/>
            <a:rect r="r" b="b" t="t" l="l"/>
            <a:pathLst>
              <a:path h="275601" w="975580">
                <a:moveTo>
                  <a:pt x="0" y="0"/>
                </a:moveTo>
                <a:lnTo>
                  <a:pt x="975580" y="0"/>
                </a:lnTo>
                <a:lnTo>
                  <a:pt x="975580" y="275602"/>
                </a:lnTo>
                <a:lnTo>
                  <a:pt x="0" y="2756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759037" y="427735"/>
            <a:ext cx="1972825" cy="396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86"/>
              </a:lnSpc>
              <a:spcBef>
                <a:spcPct val="0"/>
              </a:spcBef>
            </a:pPr>
            <a:r>
              <a:rPr lang="en-US" sz="25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Equipo directivo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59411" y="6528651"/>
            <a:ext cx="3910453" cy="42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98"/>
              </a:lnSpc>
              <a:spcBef>
                <a:spcPct val="0"/>
              </a:spcBef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Somos un equipo nuevo, decidido a cambiar el colegio a mejor. Ponemos nuestra máxima ilusión en todo lo que hacemos.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404837" y="1272021"/>
            <a:ext cx="654050" cy="421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8"/>
              </a:lnSpc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Eshter:</a:t>
            </a:r>
          </a:p>
          <a:p>
            <a:pPr algn="l" marL="0" indent="0" lvl="0">
              <a:lnSpc>
                <a:spcPts val="1698"/>
              </a:lnSpc>
              <a:spcBef>
                <a:spcPct val="0"/>
              </a:spcBef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la direc</a:t>
            </a:r>
          </a:p>
        </p:txBody>
      </p:sp>
      <p:sp>
        <p:nvSpPr>
          <p:cNvPr name="TextBox 20" id="20"/>
          <p:cNvSpPr txBox="true"/>
          <p:nvPr/>
        </p:nvSpPr>
        <p:spPr>
          <a:xfrm rot="700351">
            <a:off x="3315328" y="5562101"/>
            <a:ext cx="1062828" cy="21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98"/>
              </a:lnSpc>
              <a:spcBef>
                <a:spcPct val="0"/>
              </a:spcBef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María: la secre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00328" y="5768718"/>
            <a:ext cx="1896144" cy="2121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698"/>
              </a:lnSpc>
              <a:spcBef>
                <a:spcPct val="0"/>
              </a:spcBef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Carlota: La jefa de estudios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1143000" y="1143000"/>
            <a:ext cx="7589520" cy="5303520"/>
          </a:xfrm>
          <a:custGeom>
            <a:avLst/>
            <a:gdLst/>
            <a:ahLst/>
            <a:cxnLst/>
            <a:rect r="r" b="b" t="t" l="l"/>
            <a:pathLst>
              <a:path h="5303520" w="7589520">
                <a:moveTo>
                  <a:pt x="7589520" y="0"/>
                </a:moveTo>
                <a:lnTo>
                  <a:pt x="7589520" y="5303520"/>
                </a:lnTo>
                <a:lnTo>
                  <a:pt x="0" y="5303520"/>
                </a:lnTo>
                <a:lnTo>
                  <a:pt x="0" y="0"/>
                </a:lnTo>
                <a:lnTo>
                  <a:pt x="7589520" y="0"/>
                </a:lnTo>
                <a:close/>
              </a:path>
            </a:pathLst>
          </a:custGeom>
          <a:blipFill>
            <a:blip r:embed="rId2"/>
            <a:stretch>
              <a:fillRect l="-2908" t="-8336" r="-2908" b="-8336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-293842">
            <a:off x="146248" y="575118"/>
            <a:ext cx="865522" cy="1152329"/>
            <a:chOff x="0" y="0"/>
            <a:chExt cx="3663950" cy="48780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l="-27988" t="-31576" r="-12108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353511">
            <a:off x="978270" y="578451"/>
            <a:ext cx="1201138" cy="1145664"/>
            <a:chOff x="0" y="0"/>
            <a:chExt cx="6324600" cy="6032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l="-13458" t="0" r="-13458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716294" y="540276"/>
            <a:ext cx="1051632" cy="1215648"/>
            <a:chOff x="0" y="0"/>
            <a:chExt cx="2768600" cy="3200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5"/>
              <a:stretch>
                <a:fillRect l="0" t="-8082" r="0" b="-8082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626331">
            <a:off x="1762069" y="507404"/>
            <a:ext cx="1114012" cy="1287757"/>
            <a:chOff x="0" y="0"/>
            <a:chExt cx="2768600" cy="3200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7"/>
              <a:stretch>
                <a:fillRect l="0" t="-8082" r="0" b="-8082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0" y="1558417"/>
            <a:ext cx="780594" cy="1420481"/>
            <a:chOff x="0" y="0"/>
            <a:chExt cx="2959100" cy="5384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8"/>
              <a:stretch>
                <a:fillRect l="-8695" t="0" r="-8695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-561527" y="-465619"/>
            <a:ext cx="4242816" cy="995971"/>
          </a:xfrm>
          <a:custGeom>
            <a:avLst/>
            <a:gdLst/>
            <a:ahLst/>
            <a:cxnLst/>
            <a:rect r="r" b="b" t="t" l="l"/>
            <a:pathLst>
              <a:path h="995971" w="4242816">
                <a:moveTo>
                  <a:pt x="0" y="0"/>
                </a:moveTo>
                <a:lnTo>
                  <a:pt x="4242816" y="0"/>
                </a:lnTo>
                <a:lnTo>
                  <a:pt x="4242816" y="995971"/>
                </a:lnTo>
                <a:lnTo>
                  <a:pt x="0" y="9959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75943" r="0" b="0"/>
            </a:stretch>
          </a:blipFill>
        </p:spPr>
      </p:sp>
      <p:grpSp>
        <p:nvGrpSpPr>
          <p:cNvPr name="Group 19" id="19"/>
          <p:cNvGrpSpPr>
            <a:grpSpLocks noChangeAspect="true"/>
          </p:cNvGrpSpPr>
          <p:nvPr/>
        </p:nvGrpSpPr>
        <p:grpSpPr>
          <a:xfrm rot="94169">
            <a:off x="1953267" y="1794854"/>
            <a:ext cx="901202" cy="1199833"/>
            <a:chOff x="0" y="0"/>
            <a:chExt cx="3663950" cy="48780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1"/>
              <a:stretch>
                <a:fillRect l="-8984" t="0" r="-8984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-698157">
            <a:off x="866288" y="1700585"/>
            <a:ext cx="1118156" cy="1292547"/>
            <a:chOff x="0" y="0"/>
            <a:chExt cx="2768600" cy="32004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12"/>
              <a:stretch>
                <a:fillRect l="0" t="-7857" r="0" b="-7857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25" id="25"/>
          <p:cNvGrpSpPr>
            <a:grpSpLocks noChangeAspect="true"/>
          </p:cNvGrpSpPr>
          <p:nvPr/>
        </p:nvGrpSpPr>
        <p:grpSpPr>
          <a:xfrm rot="-293842">
            <a:off x="4301113" y="127569"/>
            <a:ext cx="944110" cy="1256959"/>
            <a:chOff x="0" y="0"/>
            <a:chExt cx="3663950" cy="487807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3"/>
              <a:stretch>
                <a:fillRect l="-145" t="0" r="-145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8" id="28"/>
          <p:cNvGrpSpPr>
            <a:grpSpLocks noChangeAspect="true"/>
          </p:cNvGrpSpPr>
          <p:nvPr/>
        </p:nvGrpSpPr>
        <p:grpSpPr>
          <a:xfrm rot="0">
            <a:off x="3681289" y="160037"/>
            <a:ext cx="719522" cy="1309345"/>
            <a:chOff x="0" y="0"/>
            <a:chExt cx="2959100" cy="5384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14"/>
              <a:stretch>
                <a:fillRect l="-23051" t="0" r="-23051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31" id="31"/>
          <p:cNvGrpSpPr>
            <a:grpSpLocks noChangeAspect="true"/>
          </p:cNvGrpSpPr>
          <p:nvPr/>
        </p:nvGrpSpPr>
        <p:grpSpPr>
          <a:xfrm rot="353511">
            <a:off x="-31290" y="2696504"/>
            <a:ext cx="911706" cy="869599"/>
            <a:chOff x="0" y="0"/>
            <a:chExt cx="6324600" cy="60325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5"/>
              <a:stretch>
                <a:fillRect l="0" t="-20036" r="0" b="-20036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4" id="34"/>
          <p:cNvGrpSpPr>
            <a:grpSpLocks noChangeAspect="true"/>
          </p:cNvGrpSpPr>
          <p:nvPr/>
        </p:nvGrpSpPr>
        <p:grpSpPr>
          <a:xfrm rot="-377953">
            <a:off x="55577" y="3499338"/>
            <a:ext cx="826320" cy="788156"/>
            <a:chOff x="0" y="0"/>
            <a:chExt cx="6324600" cy="60325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6"/>
              <a:stretch>
                <a:fillRect l="0" t="-6518" r="0" b="-33554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2807700" y="4095148"/>
            <a:ext cx="731986" cy="1332026"/>
            <a:chOff x="0" y="0"/>
            <a:chExt cx="2959100" cy="5384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17"/>
              <a:stretch>
                <a:fillRect l="-27978" t="0" r="-27978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40" id="40"/>
          <p:cNvGrpSpPr>
            <a:grpSpLocks noChangeAspect="true"/>
          </p:cNvGrpSpPr>
          <p:nvPr/>
        </p:nvGrpSpPr>
        <p:grpSpPr>
          <a:xfrm rot="0">
            <a:off x="4337744" y="2855602"/>
            <a:ext cx="944919" cy="1719509"/>
            <a:chOff x="0" y="0"/>
            <a:chExt cx="2959100" cy="5384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18"/>
              <a:stretch>
                <a:fillRect l="-15097" t="0" r="-15097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43" id="43"/>
          <p:cNvGrpSpPr>
            <a:grpSpLocks noChangeAspect="true"/>
          </p:cNvGrpSpPr>
          <p:nvPr/>
        </p:nvGrpSpPr>
        <p:grpSpPr>
          <a:xfrm rot="-293842">
            <a:off x="3336315" y="2997428"/>
            <a:ext cx="910867" cy="1212701"/>
            <a:chOff x="0" y="0"/>
            <a:chExt cx="3663950" cy="487807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19"/>
              <a:stretch>
                <a:fillRect l="-28779" t="0" r="-28779" b="0"/>
              </a:stretch>
            </a:blip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6" id="46"/>
          <p:cNvGrpSpPr>
            <a:grpSpLocks noChangeAspect="true"/>
          </p:cNvGrpSpPr>
          <p:nvPr/>
        </p:nvGrpSpPr>
        <p:grpSpPr>
          <a:xfrm rot="-278192">
            <a:off x="2300150" y="2906531"/>
            <a:ext cx="960270" cy="1278474"/>
            <a:chOff x="0" y="0"/>
            <a:chExt cx="3663950" cy="487807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0"/>
              <a:stretch>
                <a:fillRect l="-312" t="0" r="-312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49" id="49"/>
          <p:cNvGrpSpPr>
            <a:grpSpLocks noChangeAspect="true"/>
          </p:cNvGrpSpPr>
          <p:nvPr/>
        </p:nvGrpSpPr>
        <p:grpSpPr>
          <a:xfrm rot="0">
            <a:off x="1602559" y="2869811"/>
            <a:ext cx="814169" cy="1481577"/>
            <a:chOff x="0" y="0"/>
            <a:chExt cx="2959100" cy="5384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21"/>
              <a:stretch>
                <a:fillRect l="-19007" t="0" r="-19007" b="0"/>
              </a:stretch>
            </a:blipFill>
          </p:spPr>
        </p:sp>
        <p:sp>
          <p:nvSpPr>
            <p:cNvPr name="Freeform 51" id="51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52" id="52"/>
          <p:cNvGrpSpPr>
            <a:grpSpLocks noChangeAspect="true"/>
          </p:cNvGrpSpPr>
          <p:nvPr/>
        </p:nvGrpSpPr>
        <p:grpSpPr>
          <a:xfrm rot="149672">
            <a:off x="1758018" y="4205602"/>
            <a:ext cx="1164920" cy="1111118"/>
            <a:chOff x="0" y="0"/>
            <a:chExt cx="6324600" cy="60325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2"/>
              <a:stretch>
                <a:fillRect l="0" t="-20070" r="-15026" b="-41246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55" id="55"/>
          <p:cNvGrpSpPr>
            <a:grpSpLocks noChangeAspect="true"/>
          </p:cNvGrpSpPr>
          <p:nvPr/>
        </p:nvGrpSpPr>
        <p:grpSpPr>
          <a:xfrm rot="65748">
            <a:off x="2849520" y="1778795"/>
            <a:ext cx="1002709" cy="1159094"/>
            <a:chOff x="0" y="0"/>
            <a:chExt cx="2768600" cy="320040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23"/>
              <a:stretch>
                <a:fillRect l="0" t="-8082" r="0" b="-8082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58" id="58"/>
          <p:cNvGrpSpPr>
            <a:grpSpLocks noChangeAspect="true"/>
          </p:cNvGrpSpPr>
          <p:nvPr/>
        </p:nvGrpSpPr>
        <p:grpSpPr>
          <a:xfrm rot="626331">
            <a:off x="103178" y="5184727"/>
            <a:ext cx="916000" cy="1058862"/>
            <a:chOff x="0" y="0"/>
            <a:chExt cx="2768600" cy="320040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24"/>
              <a:stretch>
                <a:fillRect l="0" t="-8082" r="0" b="-8082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61" id="61"/>
          <p:cNvGrpSpPr>
            <a:grpSpLocks noChangeAspect="true"/>
          </p:cNvGrpSpPr>
          <p:nvPr/>
        </p:nvGrpSpPr>
        <p:grpSpPr>
          <a:xfrm rot="-169006">
            <a:off x="2802379" y="5133725"/>
            <a:ext cx="967668" cy="922977"/>
            <a:chOff x="0" y="0"/>
            <a:chExt cx="6324600" cy="6032500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5"/>
              <a:stretch>
                <a:fillRect l="0" t="-20036" r="0" b="-20036"/>
              </a:stretch>
            </a:blipFill>
          </p:spPr>
        </p:sp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64" id="64"/>
          <p:cNvGrpSpPr>
            <a:grpSpLocks noChangeAspect="true"/>
          </p:cNvGrpSpPr>
          <p:nvPr/>
        </p:nvGrpSpPr>
        <p:grpSpPr>
          <a:xfrm rot="-285492">
            <a:off x="3557321" y="4187474"/>
            <a:ext cx="890845" cy="1029785"/>
            <a:chOff x="0" y="0"/>
            <a:chExt cx="2768600" cy="32004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26"/>
              <a:stretch>
                <a:fillRect l="-1337" t="0" r="-1337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67" id="67"/>
          <p:cNvGrpSpPr>
            <a:grpSpLocks noChangeAspect="true"/>
          </p:cNvGrpSpPr>
          <p:nvPr/>
        </p:nvGrpSpPr>
        <p:grpSpPr>
          <a:xfrm rot="0">
            <a:off x="4412494" y="4152300"/>
            <a:ext cx="721349" cy="1312669"/>
            <a:chOff x="0" y="0"/>
            <a:chExt cx="2959100" cy="5384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27"/>
              <a:stretch>
                <a:fillRect l="-23680" t="0" r="-2368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70" id="70"/>
          <p:cNvGrpSpPr>
            <a:grpSpLocks noChangeAspect="true"/>
          </p:cNvGrpSpPr>
          <p:nvPr/>
        </p:nvGrpSpPr>
        <p:grpSpPr>
          <a:xfrm rot="353511">
            <a:off x="3399131" y="1265373"/>
            <a:ext cx="1041954" cy="993832"/>
            <a:chOff x="0" y="0"/>
            <a:chExt cx="6324600" cy="60325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8"/>
              <a:stretch>
                <a:fillRect l="0" t="-19280" r="0" b="-19280"/>
              </a:stretch>
            </a:blipFill>
          </p:spPr>
        </p:sp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3" id="73"/>
          <p:cNvGrpSpPr>
            <a:grpSpLocks noChangeAspect="true"/>
          </p:cNvGrpSpPr>
          <p:nvPr/>
        </p:nvGrpSpPr>
        <p:grpSpPr>
          <a:xfrm rot="-293842">
            <a:off x="137971" y="5944765"/>
            <a:ext cx="715032" cy="951971"/>
            <a:chOff x="0" y="0"/>
            <a:chExt cx="3663950" cy="487807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9"/>
              <a:stretch>
                <a:fillRect l="-84" t="0" r="-84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76" id="76"/>
          <p:cNvGrpSpPr>
            <a:grpSpLocks noChangeAspect="true"/>
          </p:cNvGrpSpPr>
          <p:nvPr/>
        </p:nvGrpSpPr>
        <p:grpSpPr>
          <a:xfrm rot="-285492">
            <a:off x="870732" y="5223045"/>
            <a:ext cx="1088595" cy="1258376"/>
            <a:chOff x="0" y="0"/>
            <a:chExt cx="2768600" cy="3200400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30"/>
              <a:stretch>
                <a:fillRect l="0" t="-1859" r="0" b="-1859"/>
              </a:stretch>
            </a:blipFill>
          </p:spPr>
        </p:sp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79" id="79"/>
          <p:cNvGrpSpPr>
            <a:grpSpLocks noChangeAspect="true"/>
          </p:cNvGrpSpPr>
          <p:nvPr/>
        </p:nvGrpSpPr>
        <p:grpSpPr>
          <a:xfrm rot="0">
            <a:off x="1059373" y="3933872"/>
            <a:ext cx="759450" cy="1382003"/>
            <a:chOff x="0" y="0"/>
            <a:chExt cx="2959100" cy="5384800"/>
          </a:xfrm>
        </p:grpSpPr>
        <p:sp>
          <p:nvSpPr>
            <p:cNvPr name="Freeform 80" id="80"/>
            <p:cNvSpPr/>
            <p:nvPr/>
          </p:nvSpPr>
          <p:spPr>
            <a:xfrm flipH="false" flipV="false" rot="161999">
              <a:off x="-124440" y="-54162"/>
              <a:ext cx="2941802" cy="5466397"/>
            </a:xfrm>
            <a:custGeom>
              <a:avLst/>
              <a:gdLst/>
              <a:ahLst/>
              <a:cxnLst/>
              <a:rect r="r" b="b" t="t" l="l"/>
              <a:pathLst>
                <a:path h="5466397" w="2941802">
                  <a:moveTo>
                    <a:pt x="2941565" y="762473"/>
                  </a:moveTo>
                  <a:cubicBezTo>
                    <a:pt x="2937377" y="673671"/>
                    <a:pt x="2860127" y="518388"/>
                    <a:pt x="2860127" y="518388"/>
                  </a:cubicBezTo>
                  <a:cubicBezTo>
                    <a:pt x="2860127" y="518388"/>
                    <a:pt x="2791313" y="407206"/>
                    <a:pt x="2751460" y="370943"/>
                  </a:cubicBezTo>
                  <a:cubicBezTo>
                    <a:pt x="2711608" y="334680"/>
                    <a:pt x="2746674" y="269456"/>
                    <a:pt x="2744281" y="218712"/>
                  </a:cubicBezTo>
                  <a:cubicBezTo>
                    <a:pt x="2741888" y="167969"/>
                    <a:pt x="2670682" y="6043"/>
                    <a:pt x="2670682" y="6043"/>
                  </a:cubicBezTo>
                  <a:lnTo>
                    <a:pt x="2668144" y="6163"/>
                  </a:lnTo>
                  <a:lnTo>
                    <a:pt x="2664039" y="0"/>
                  </a:lnTo>
                  <a:lnTo>
                    <a:pt x="2435693" y="10768"/>
                  </a:lnTo>
                  <a:lnTo>
                    <a:pt x="0" y="125632"/>
                  </a:lnTo>
                  <a:lnTo>
                    <a:pt x="598" y="138318"/>
                  </a:lnTo>
                  <a:lnTo>
                    <a:pt x="25845" y="673663"/>
                  </a:lnTo>
                  <a:lnTo>
                    <a:pt x="251864" y="5466397"/>
                  </a:lnTo>
                  <a:lnTo>
                    <a:pt x="480210" y="5455628"/>
                  </a:lnTo>
                  <a:cubicBezTo>
                    <a:pt x="532151" y="5478607"/>
                    <a:pt x="782279" y="5390527"/>
                    <a:pt x="782279" y="5390527"/>
                  </a:cubicBezTo>
                  <a:lnTo>
                    <a:pt x="984057" y="5355583"/>
                  </a:lnTo>
                  <a:lnTo>
                    <a:pt x="1174346" y="5346609"/>
                  </a:lnTo>
                  <a:cubicBezTo>
                    <a:pt x="1174346" y="5346609"/>
                    <a:pt x="1327175" y="5352116"/>
                    <a:pt x="1353145" y="5363605"/>
                  </a:cubicBezTo>
                  <a:cubicBezTo>
                    <a:pt x="1379115" y="5375095"/>
                    <a:pt x="1469113" y="5396279"/>
                    <a:pt x="1531346" y="5367916"/>
                  </a:cubicBezTo>
                  <a:cubicBezTo>
                    <a:pt x="1593579" y="5339553"/>
                    <a:pt x="1708948" y="5359540"/>
                    <a:pt x="1708948" y="5359540"/>
                  </a:cubicBezTo>
                  <a:lnTo>
                    <a:pt x="1963264" y="5360261"/>
                  </a:lnTo>
                  <a:lnTo>
                    <a:pt x="2113102" y="5302339"/>
                  </a:lnTo>
                  <a:cubicBezTo>
                    <a:pt x="2113102" y="5302339"/>
                    <a:pt x="2202502" y="5310837"/>
                    <a:pt x="2253844" y="5321130"/>
                  </a:cubicBezTo>
                  <a:cubicBezTo>
                    <a:pt x="2305185" y="5331422"/>
                    <a:pt x="2393987" y="5327235"/>
                    <a:pt x="2393987" y="5327235"/>
                  </a:cubicBezTo>
                  <a:cubicBezTo>
                    <a:pt x="2393987" y="5327235"/>
                    <a:pt x="2494876" y="5309763"/>
                    <a:pt x="2658596" y="5276614"/>
                  </a:cubicBezTo>
                  <a:cubicBezTo>
                    <a:pt x="2822316" y="5243465"/>
                    <a:pt x="2783783" y="4965571"/>
                    <a:pt x="2781988" y="4927514"/>
                  </a:cubicBezTo>
                  <a:cubicBezTo>
                    <a:pt x="2780193" y="4889456"/>
                    <a:pt x="2770023" y="4673796"/>
                    <a:pt x="2789412" y="4545740"/>
                  </a:cubicBezTo>
                  <a:cubicBezTo>
                    <a:pt x="2808802" y="4417685"/>
                    <a:pt x="2844466" y="4365146"/>
                    <a:pt x="2844466" y="4365146"/>
                  </a:cubicBezTo>
                  <a:cubicBezTo>
                    <a:pt x="2844466" y="4365146"/>
                    <a:pt x="2905027" y="4031723"/>
                    <a:pt x="2915320" y="3980381"/>
                  </a:cubicBezTo>
                  <a:cubicBezTo>
                    <a:pt x="2925613" y="3929039"/>
                    <a:pt x="2909936" y="3866208"/>
                    <a:pt x="2882769" y="3829347"/>
                  </a:cubicBezTo>
                  <a:cubicBezTo>
                    <a:pt x="2855603" y="3792486"/>
                    <a:pt x="2873795" y="3639059"/>
                    <a:pt x="2859315" y="3601599"/>
                  </a:cubicBezTo>
                  <a:cubicBezTo>
                    <a:pt x="2844834" y="3564140"/>
                    <a:pt x="2850341" y="3411311"/>
                    <a:pt x="2850341" y="3411311"/>
                  </a:cubicBezTo>
                  <a:cubicBezTo>
                    <a:pt x="2850341" y="3411311"/>
                    <a:pt x="2818987" y="3285648"/>
                    <a:pt x="2817192" y="3247590"/>
                  </a:cubicBezTo>
                  <a:cubicBezTo>
                    <a:pt x="2815397" y="3209533"/>
                    <a:pt x="2871049" y="3041625"/>
                    <a:pt x="2871049" y="3041625"/>
                  </a:cubicBezTo>
                  <a:cubicBezTo>
                    <a:pt x="2871049" y="3041625"/>
                    <a:pt x="2842809" y="2712389"/>
                    <a:pt x="2841612" y="2687018"/>
                  </a:cubicBezTo>
                  <a:cubicBezTo>
                    <a:pt x="2951000" y="2580146"/>
                    <a:pt x="2933672" y="2428394"/>
                    <a:pt x="2933672" y="2428394"/>
                  </a:cubicBezTo>
                  <a:cubicBezTo>
                    <a:pt x="2939501" y="2363277"/>
                    <a:pt x="2910073" y="2251509"/>
                    <a:pt x="2910073" y="2251509"/>
                  </a:cubicBezTo>
                  <a:lnTo>
                    <a:pt x="2906185" y="2169051"/>
                  </a:lnTo>
                  <a:cubicBezTo>
                    <a:pt x="2907214" y="2163917"/>
                    <a:pt x="2908243" y="2158782"/>
                    <a:pt x="2908004" y="2153708"/>
                  </a:cubicBezTo>
                  <a:cubicBezTo>
                    <a:pt x="2906772" y="2073667"/>
                    <a:pt x="2903230" y="2025521"/>
                    <a:pt x="2901004" y="2005283"/>
                  </a:cubicBezTo>
                  <a:cubicBezTo>
                    <a:pt x="2900825" y="2001477"/>
                    <a:pt x="2900645" y="1997672"/>
                    <a:pt x="2900466" y="1993866"/>
                  </a:cubicBezTo>
                  <a:cubicBezTo>
                    <a:pt x="2900466" y="1993866"/>
                    <a:pt x="2900466" y="1993866"/>
                    <a:pt x="2900466" y="1993866"/>
                  </a:cubicBezTo>
                  <a:cubicBezTo>
                    <a:pt x="2895715" y="1947048"/>
                    <a:pt x="2881235" y="1909588"/>
                    <a:pt x="2881235" y="1909588"/>
                  </a:cubicBezTo>
                  <a:lnTo>
                    <a:pt x="2848684" y="1758554"/>
                  </a:lnTo>
                  <a:lnTo>
                    <a:pt x="2892847" y="1616616"/>
                  </a:lnTo>
                  <a:cubicBezTo>
                    <a:pt x="2892847" y="1616616"/>
                    <a:pt x="2870589" y="1414240"/>
                    <a:pt x="2851920" y="1287979"/>
                  </a:cubicBezTo>
                  <a:cubicBezTo>
                    <a:pt x="2833252" y="1161718"/>
                    <a:pt x="2893092" y="1082612"/>
                    <a:pt x="2893092" y="1082612"/>
                  </a:cubicBezTo>
                  <a:cubicBezTo>
                    <a:pt x="2893092" y="1082612"/>
                    <a:pt x="2945753" y="851274"/>
                    <a:pt x="2941565" y="762473"/>
                  </a:cubicBezTo>
                  <a:close/>
                </a:path>
              </a:pathLst>
            </a:custGeom>
            <a:blipFill>
              <a:blip r:embed="rId31"/>
              <a:stretch>
                <a:fillRect l="-49856" t="-71163" r="-28129" b="-37065"/>
              </a:stretch>
            </a:blipFill>
          </p:spPr>
        </p:sp>
        <p:sp>
          <p:nvSpPr>
            <p:cNvPr name="Freeform 81" id="81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82" id="82"/>
          <p:cNvGrpSpPr>
            <a:grpSpLocks noChangeAspect="true"/>
          </p:cNvGrpSpPr>
          <p:nvPr/>
        </p:nvGrpSpPr>
        <p:grpSpPr>
          <a:xfrm rot="-293842">
            <a:off x="1886806" y="5288958"/>
            <a:ext cx="907344" cy="1208010"/>
            <a:chOff x="0" y="0"/>
            <a:chExt cx="3663950" cy="4878070"/>
          </a:xfrm>
        </p:grpSpPr>
        <p:sp>
          <p:nvSpPr>
            <p:cNvPr name="Freeform 83" id="83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2"/>
              <a:stretch>
                <a:fillRect l="-563" t="0" r="-563" b="0"/>
              </a:stretch>
            </a:blipFill>
          </p:spPr>
        </p:sp>
        <p:sp>
          <p:nvSpPr>
            <p:cNvPr name="Freeform 84" id="84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5" id="85"/>
          <p:cNvGrpSpPr>
            <a:grpSpLocks noChangeAspect="true"/>
          </p:cNvGrpSpPr>
          <p:nvPr/>
        </p:nvGrpSpPr>
        <p:grpSpPr>
          <a:xfrm rot="0">
            <a:off x="1013776" y="6364025"/>
            <a:ext cx="731986" cy="1332026"/>
            <a:chOff x="0" y="0"/>
            <a:chExt cx="2959100" cy="5384800"/>
          </a:xfrm>
        </p:grpSpPr>
        <p:sp>
          <p:nvSpPr>
            <p:cNvPr name="Freeform 86" id="86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33"/>
              <a:stretch>
                <a:fillRect l="0" t="-11927" r="0" b="-11927"/>
              </a:stretch>
            </a:blipFill>
          </p:spPr>
        </p:sp>
        <p:sp>
          <p:nvSpPr>
            <p:cNvPr name="Freeform 87" id="87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88" id="88"/>
          <p:cNvGrpSpPr>
            <a:grpSpLocks noChangeAspect="true"/>
          </p:cNvGrpSpPr>
          <p:nvPr/>
        </p:nvGrpSpPr>
        <p:grpSpPr>
          <a:xfrm rot="626331">
            <a:off x="3694259" y="5230943"/>
            <a:ext cx="916000" cy="1058862"/>
            <a:chOff x="0" y="0"/>
            <a:chExt cx="2768600" cy="3200400"/>
          </a:xfrm>
        </p:grpSpPr>
        <p:sp>
          <p:nvSpPr>
            <p:cNvPr name="Freeform 89" id="89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34"/>
              <a:stretch>
                <a:fillRect l="-52025" t="0" r="-52025" b="0"/>
              </a:stretch>
            </a:blipFill>
          </p:spPr>
        </p:sp>
        <p:sp>
          <p:nvSpPr>
            <p:cNvPr name="Freeform 90" id="90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91" id="91"/>
          <p:cNvGrpSpPr>
            <a:grpSpLocks noChangeAspect="true"/>
          </p:cNvGrpSpPr>
          <p:nvPr/>
        </p:nvGrpSpPr>
        <p:grpSpPr>
          <a:xfrm rot="-293842">
            <a:off x="1601711" y="6227847"/>
            <a:ext cx="907344" cy="1208010"/>
            <a:chOff x="0" y="0"/>
            <a:chExt cx="3663950" cy="4878070"/>
          </a:xfrm>
        </p:grpSpPr>
        <p:sp>
          <p:nvSpPr>
            <p:cNvPr name="Freeform 92" id="92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5"/>
              <a:stretch>
                <a:fillRect l="-145" t="0" r="-145" b="0"/>
              </a:stretch>
            </a:blipFill>
          </p:spPr>
        </p:sp>
        <p:sp>
          <p:nvSpPr>
            <p:cNvPr name="Freeform 93" id="93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94" id="94"/>
          <p:cNvGrpSpPr>
            <a:grpSpLocks noChangeAspect="true"/>
          </p:cNvGrpSpPr>
          <p:nvPr/>
        </p:nvGrpSpPr>
        <p:grpSpPr>
          <a:xfrm rot="626331">
            <a:off x="2386059" y="6500607"/>
            <a:ext cx="916000" cy="1058862"/>
            <a:chOff x="0" y="0"/>
            <a:chExt cx="2768600" cy="3200400"/>
          </a:xfrm>
        </p:grpSpPr>
        <p:sp>
          <p:nvSpPr>
            <p:cNvPr name="Freeform 95" id="95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36"/>
              <a:stretch>
                <a:fillRect l="-8225" t="0" r="-8225" b="0"/>
              </a:stretch>
            </a:blipFill>
          </p:spPr>
        </p:sp>
        <p:sp>
          <p:nvSpPr>
            <p:cNvPr name="Freeform 96" id="96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97" id="97"/>
          <p:cNvGrpSpPr>
            <a:grpSpLocks noChangeAspect="true"/>
          </p:cNvGrpSpPr>
          <p:nvPr/>
        </p:nvGrpSpPr>
        <p:grpSpPr>
          <a:xfrm rot="0">
            <a:off x="4550676" y="6140356"/>
            <a:ext cx="731986" cy="1332026"/>
            <a:chOff x="0" y="0"/>
            <a:chExt cx="2959100" cy="5384800"/>
          </a:xfrm>
        </p:grpSpPr>
        <p:sp>
          <p:nvSpPr>
            <p:cNvPr name="Freeform 98" id="98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37"/>
              <a:stretch>
                <a:fillRect l="-1755" t="0" r="-1755" b="0"/>
              </a:stretch>
            </a:blipFill>
          </p:spPr>
        </p:sp>
        <p:sp>
          <p:nvSpPr>
            <p:cNvPr name="Freeform 99" id="99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100" id="100"/>
          <p:cNvGrpSpPr>
            <a:grpSpLocks noChangeAspect="true"/>
          </p:cNvGrpSpPr>
          <p:nvPr/>
        </p:nvGrpSpPr>
        <p:grpSpPr>
          <a:xfrm rot="626331">
            <a:off x="3726278" y="6263175"/>
            <a:ext cx="886796" cy="1025104"/>
            <a:chOff x="0" y="0"/>
            <a:chExt cx="2768600" cy="3200400"/>
          </a:xfrm>
        </p:grpSpPr>
        <p:sp>
          <p:nvSpPr>
            <p:cNvPr name="Freeform 101" id="101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38"/>
              <a:stretch>
                <a:fillRect l="-16877" t="-47078" r="-12082" b="-2729"/>
              </a:stretch>
            </a:blipFill>
          </p:spPr>
        </p:sp>
        <p:sp>
          <p:nvSpPr>
            <p:cNvPr name="Freeform 102" id="102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103" id="103"/>
          <p:cNvGrpSpPr>
            <a:grpSpLocks noChangeAspect="true"/>
          </p:cNvGrpSpPr>
          <p:nvPr/>
        </p:nvGrpSpPr>
        <p:grpSpPr>
          <a:xfrm rot="242557">
            <a:off x="850068" y="2924070"/>
            <a:ext cx="915830" cy="873533"/>
            <a:chOff x="0" y="0"/>
            <a:chExt cx="6324600" cy="6032500"/>
          </a:xfrm>
        </p:grpSpPr>
        <p:sp>
          <p:nvSpPr>
            <p:cNvPr name="Freeform 104" id="104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9"/>
              <a:stretch>
                <a:fillRect l="-98089" t="-57881" r="-28756" b="0"/>
              </a:stretch>
            </a:blipFill>
          </p:spPr>
        </p:sp>
        <p:sp>
          <p:nvSpPr>
            <p:cNvPr name="Freeform 105" id="105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6" id="106"/>
          <p:cNvGrpSpPr>
            <a:grpSpLocks noChangeAspect="true"/>
          </p:cNvGrpSpPr>
          <p:nvPr/>
        </p:nvGrpSpPr>
        <p:grpSpPr>
          <a:xfrm rot="-377953">
            <a:off x="-36886" y="4235569"/>
            <a:ext cx="1054070" cy="1005388"/>
            <a:chOff x="0" y="0"/>
            <a:chExt cx="6324600" cy="6032500"/>
          </a:xfrm>
        </p:grpSpPr>
        <p:sp>
          <p:nvSpPr>
            <p:cNvPr name="Freeform 107" id="10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0"/>
              <a:stretch>
                <a:fillRect l="-42864" t="-31331" r="-42627" b="-128491"/>
              </a:stretch>
            </a:blipFill>
          </p:spPr>
        </p:sp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09" id="109"/>
          <p:cNvSpPr/>
          <p:nvPr/>
        </p:nvSpPr>
        <p:spPr>
          <a:xfrm flipH="false" flipV="false" rot="0">
            <a:off x="4489342" y="5267514"/>
            <a:ext cx="675217" cy="985718"/>
          </a:xfrm>
          <a:custGeom>
            <a:avLst/>
            <a:gdLst/>
            <a:ahLst/>
            <a:cxnLst/>
            <a:rect r="r" b="b" t="t" l="l"/>
            <a:pathLst>
              <a:path h="985718" w="675217">
                <a:moveTo>
                  <a:pt x="0" y="0"/>
                </a:moveTo>
                <a:lnTo>
                  <a:pt x="675217" y="0"/>
                </a:lnTo>
                <a:lnTo>
                  <a:pt x="675217" y="985719"/>
                </a:lnTo>
                <a:lnTo>
                  <a:pt x="0" y="985719"/>
                </a:lnTo>
                <a:lnTo>
                  <a:pt x="0" y="0"/>
                </a:lnTo>
                <a:close/>
              </a:path>
            </a:pathLst>
          </a:custGeom>
          <a:blipFill>
            <a:blip r:embed="rId41"/>
            <a:stretch>
              <a:fillRect l="0" t="0" r="0" b="0"/>
            </a:stretch>
          </a:blipFill>
        </p:spPr>
      </p:sp>
      <p:grpSp>
        <p:nvGrpSpPr>
          <p:cNvPr name="Group 110" id="110"/>
          <p:cNvGrpSpPr>
            <a:grpSpLocks noChangeAspect="true"/>
          </p:cNvGrpSpPr>
          <p:nvPr/>
        </p:nvGrpSpPr>
        <p:grpSpPr>
          <a:xfrm rot="0">
            <a:off x="4489342" y="2183709"/>
            <a:ext cx="721349" cy="960381"/>
            <a:chOff x="0" y="0"/>
            <a:chExt cx="3663950" cy="4878070"/>
          </a:xfrm>
        </p:grpSpPr>
        <p:sp>
          <p:nvSpPr>
            <p:cNvPr name="Freeform 111" id="111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42"/>
              <a:stretch>
                <a:fillRect l="-3607" t="-27505" r="-24349" b="0"/>
              </a:stretch>
            </a:blipFill>
          </p:spPr>
        </p:sp>
        <p:sp>
          <p:nvSpPr>
            <p:cNvPr name="Freeform 112" id="112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3" id="113"/>
          <p:cNvGrpSpPr>
            <a:grpSpLocks noChangeAspect="true"/>
          </p:cNvGrpSpPr>
          <p:nvPr/>
        </p:nvGrpSpPr>
        <p:grpSpPr>
          <a:xfrm rot="0">
            <a:off x="3792141" y="2098195"/>
            <a:ext cx="608671" cy="1107624"/>
            <a:chOff x="0" y="0"/>
            <a:chExt cx="2959100" cy="5384800"/>
          </a:xfrm>
        </p:grpSpPr>
        <p:sp>
          <p:nvSpPr>
            <p:cNvPr name="Freeform 114" id="114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43"/>
              <a:stretch>
                <a:fillRect l="-1800" t="0" r="-1800" b="0"/>
              </a:stretch>
            </a:blipFill>
          </p:spPr>
        </p:sp>
        <p:sp>
          <p:nvSpPr>
            <p:cNvPr name="Freeform 115" id="115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grpSp>
        <p:nvGrpSpPr>
          <p:cNvPr name="Group 116" id="116"/>
          <p:cNvGrpSpPr>
            <a:grpSpLocks noChangeAspect="true"/>
          </p:cNvGrpSpPr>
          <p:nvPr/>
        </p:nvGrpSpPr>
        <p:grpSpPr>
          <a:xfrm rot="150104">
            <a:off x="4509747" y="1361714"/>
            <a:ext cx="713928" cy="950501"/>
            <a:chOff x="0" y="0"/>
            <a:chExt cx="3663950" cy="4878070"/>
          </a:xfrm>
        </p:grpSpPr>
        <p:sp>
          <p:nvSpPr>
            <p:cNvPr name="Freeform 117" id="117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44"/>
              <a:stretch>
                <a:fillRect l="-16860" t="0" r="-16860" b="0"/>
              </a:stretch>
            </a:blipFill>
          </p:spPr>
        </p:sp>
        <p:sp>
          <p:nvSpPr>
            <p:cNvPr name="Freeform 118" id="118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19" id="119"/>
          <p:cNvGrpSpPr>
            <a:grpSpLocks noChangeAspect="true"/>
          </p:cNvGrpSpPr>
          <p:nvPr/>
        </p:nvGrpSpPr>
        <p:grpSpPr>
          <a:xfrm rot="-698157">
            <a:off x="2828999" y="5793617"/>
            <a:ext cx="848709" cy="981077"/>
            <a:chOff x="0" y="0"/>
            <a:chExt cx="2768600" cy="3200400"/>
          </a:xfrm>
        </p:grpSpPr>
        <p:sp>
          <p:nvSpPr>
            <p:cNvPr name="Freeform 120" id="120"/>
            <p:cNvSpPr/>
            <p:nvPr/>
          </p:nvSpPr>
          <p:spPr>
            <a:xfrm flipH="false" flipV="false" rot="0">
              <a:off x="38100" y="38100"/>
              <a:ext cx="2578100" cy="2959100"/>
            </a:xfrm>
            <a:custGeom>
              <a:avLst/>
              <a:gdLst/>
              <a:ahLst/>
              <a:cxnLst/>
              <a:rect r="r" b="b" t="t" l="l"/>
              <a:pathLst>
                <a:path h="2959100" w="2578100">
                  <a:moveTo>
                    <a:pt x="2578100" y="2959100"/>
                  </a:moveTo>
                  <a:lnTo>
                    <a:pt x="0" y="2959100"/>
                  </a:lnTo>
                  <a:lnTo>
                    <a:pt x="0" y="0"/>
                  </a:lnTo>
                  <a:lnTo>
                    <a:pt x="2578100" y="0"/>
                  </a:lnTo>
                  <a:lnTo>
                    <a:pt x="2578100" y="2959100"/>
                  </a:lnTo>
                  <a:close/>
                </a:path>
              </a:pathLst>
            </a:custGeom>
            <a:blipFill>
              <a:blip r:embed="rId45"/>
              <a:stretch>
                <a:fillRect l="0" t="-15343" r="0" b="-15343"/>
              </a:stretch>
            </a:blipFill>
          </p:spPr>
        </p:sp>
        <p:sp>
          <p:nvSpPr>
            <p:cNvPr name="Freeform 121" id="121"/>
            <p:cNvSpPr/>
            <p:nvPr/>
          </p:nvSpPr>
          <p:spPr>
            <a:xfrm flipH="false" flipV="false" rot="0">
              <a:off x="0" y="0"/>
              <a:ext cx="2768600" cy="3200400"/>
            </a:xfrm>
            <a:custGeom>
              <a:avLst/>
              <a:gdLst/>
              <a:ahLst/>
              <a:cxnLst/>
              <a:rect r="r" b="b" t="t" l="l"/>
              <a:pathLst>
                <a:path h="3200400" w="2768600">
                  <a:moveTo>
                    <a:pt x="2768600" y="3200400"/>
                  </a:moveTo>
                  <a:lnTo>
                    <a:pt x="0" y="3200400"/>
                  </a:lnTo>
                  <a:lnTo>
                    <a:pt x="0" y="0"/>
                  </a:lnTo>
                  <a:lnTo>
                    <a:pt x="2768600" y="0"/>
                  </a:lnTo>
                  <a:lnTo>
                    <a:pt x="2768600" y="3200400"/>
                  </a:lnTo>
                  <a:close/>
                </a:path>
              </a:pathLst>
            </a:custGeom>
            <a:blipFill>
              <a:blip r:embed="rId6"/>
              <a:stretch>
                <a:fillRect l="0" t="-76" r="0" b="-76"/>
              </a:stretch>
            </a:blipFill>
          </p:spPr>
        </p:sp>
      </p:grpSp>
      <p:grpSp>
        <p:nvGrpSpPr>
          <p:cNvPr name="Group 122" id="122"/>
          <p:cNvGrpSpPr>
            <a:grpSpLocks noChangeAspect="true"/>
          </p:cNvGrpSpPr>
          <p:nvPr/>
        </p:nvGrpSpPr>
        <p:grpSpPr>
          <a:xfrm rot="0">
            <a:off x="3239921" y="6165839"/>
            <a:ext cx="731986" cy="1332026"/>
            <a:chOff x="0" y="0"/>
            <a:chExt cx="2959100" cy="5384800"/>
          </a:xfrm>
        </p:grpSpPr>
        <p:sp>
          <p:nvSpPr>
            <p:cNvPr name="Freeform 123" id="123"/>
            <p:cNvSpPr/>
            <p:nvPr/>
          </p:nvSpPr>
          <p:spPr>
            <a:xfrm flipH="false" flipV="false" rot="0">
              <a:off x="0" y="0"/>
              <a:ext cx="2908300" cy="5351884"/>
            </a:xfrm>
            <a:custGeom>
              <a:avLst/>
              <a:gdLst/>
              <a:ahLst/>
              <a:cxnLst/>
              <a:rect r="r" b="b" t="t" l="l"/>
              <a:pathLst>
                <a:path h="5351884" w="2908300">
                  <a:moveTo>
                    <a:pt x="2908300" y="774700"/>
                  </a:moveTo>
                  <a:cubicBezTo>
                    <a:pt x="2908300" y="685800"/>
                    <a:pt x="2838450" y="527050"/>
                    <a:pt x="2838450" y="527050"/>
                  </a:cubicBezTo>
                  <a:cubicBezTo>
                    <a:pt x="2838450" y="527050"/>
                    <a:pt x="2774950" y="412750"/>
                    <a:pt x="2736850" y="374650"/>
                  </a:cubicBezTo>
                  <a:cubicBezTo>
                    <a:pt x="2698750" y="336550"/>
                    <a:pt x="2736850" y="273050"/>
                    <a:pt x="2736850" y="222250"/>
                  </a:cubicBezTo>
                  <a:cubicBezTo>
                    <a:pt x="2736850" y="171450"/>
                    <a:pt x="2673350" y="6350"/>
                    <a:pt x="2673350" y="6350"/>
                  </a:cubicBezTo>
                  <a:lnTo>
                    <a:pt x="2670810" y="6350"/>
                  </a:lnTo>
                  <a:lnTo>
                    <a:pt x="2667000" y="0"/>
                  </a:lnTo>
                  <a:lnTo>
                    <a:pt x="2438400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0" y="548640"/>
                  </a:lnTo>
                  <a:lnTo>
                    <a:pt x="0" y="5346700"/>
                  </a:lnTo>
                  <a:lnTo>
                    <a:pt x="228600" y="5346700"/>
                  </a:lnTo>
                  <a:cubicBezTo>
                    <a:pt x="279400" y="5372100"/>
                    <a:pt x="533400" y="5295900"/>
                    <a:pt x="533400" y="5295900"/>
                  </a:cubicBezTo>
                  <a:lnTo>
                    <a:pt x="736600" y="5270500"/>
                  </a:lnTo>
                  <a:lnTo>
                    <a:pt x="927100" y="5270500"/>
                  </a:lnTo>
                  <a:cubicBezTo>
                    <a:pt x="927100" y="5270500"/>
                    <a:pt x="1079500" y="5283200"/>
                    <a:pt x="1104900" y="5295900"/>
                  </a:cubicBezTo>
                  <a:cubicBezTo>
                    <a:pt x="1130300" y="5308600"/>
                    <a:pt x="1219200" y="5334000"/>
                    <a:pt x="1282700" y="5308600"/>
                  </a:cubicBezTo>
                  <a:cubicBezTo>
                    <a:pt x="1346200" y="5283200"/>
                    <a:pt x="1460500" y="5308600"/>
                    <a:pt x="1460500" y="5308600"/>
                  </a:cubicBezTo>
                  <a:lnTo>
                    <a:pt x="1714500" y="5321300"/>
                  </a:lnTo>
                  <a:lnTo>
                    <a:pt x="1866900" y="5270500"/>
                  </a:lnTo>
                  <a:cubicBezTo>
                    <a:pt x="1866900" y="5270500"/>
                    <a:pt x="1955800" y="5283200"/>
                    <a:pt x="2006600" y="5295900"/>
                  </a:cubicBezTo>
                  <a:cubicBezTo>
                    <a:pt x="2057400" y="5308600"/>
                    <a:pt x="2146300" y="5308600"/>
                    <a:pt x="2146300" y="5308600"/>
                  </a:cubicBezTo>
                  <a:cubicBezTo>
                    <a:pt x="2146300" y="5308600"/>
                    <a:pt x="2247900" y="5295900"/>
                    <a:pt x="2413000" y="5270500"/>
                  </a:cubicBezTo>
                  <a:cubicBezTo>
                    <a:pt x="2578100" y="5245100"/>
                    <a:pt x="2552700" y="4965700"/>
                    <a:pt x="2552700" y="4927600"/>
                  </a:cubicBezTo>
                  <a:cubicBezTo>
                    <a:pt x="2552700" y="4889500"/>
                    <a:pt x="2552700" y="4673600"/>
                    <a:pt x="2578100" y="4546600"/>
                  </a:cubicBezTo>
                  <a:cubicBezTo>
                    <a:pt x="2603500" y="4419600"/>
                    <a:pt x="2641600" y="4368800"/>
                    <a:pt x="2641600" y="4368800"/>
                  </a:cubicBezTo>
                  <a:cubicBezTo>
                    <a:pt x="2641600" y="4368800"/>
                    <a:pt x="2717800" y="4038600"/>
                    <a:pt x="2730500" y="3987800"/>
                  </a:cubicBezTo>
                  <a:cubicBezTo>
                    <a:pt x="2743200" y="3937000"/>
                    <a:pt x="2730500" y="3873500"/>
                    <a:pt x="2705100" y="3835400"/>
                  </a:cubicBezTo>
                  <a:cubicBezTo>
                    <a:pt x="2679700" y="3797300"/>
                    <a:pt x="2705100" y="3644900"/>
                    <a:pt x="2692400" y="3606800"/>
                  </a:cubicBezTo>
                  <a:cubicBezTo>
                    <a:pt x="2679700" y="3568700"/>
                    <a:pt x="2692400" y="3416300"/>
                    <a:pt x="2692400" y="3416300"/>
                  </a:cubicBezTo>
                  <a:cubicBezTo>
                    <a:pt x="2692400" y="3416300"/>
                    <a:pt x="2667000" y="3289300"/>
                    <a:pt x="2667000" y="3251200"/>
                  </a:cubicBezTo>
                  <a:cubicBezTo>
                    <a:pt x="2667000" y="3213100"/>
                    <a:pt x="2730500" y="3048000"/>
                    <a:pt x="2730500" y="3048000"/>
                  </a:cubicBezTo>
                  <a:cubicBezTo>
                    <a:pt x="2730500" y="3048000"/>
                    <a:pt x="2717800" y="2717800"/>
                    <a:pt x="2717800" y="2692400"/>
                  </a:cubicBezTo>
                  <a:cubicBezTo>
                    <a:pt x="2832100" y="2590800"/>
                    <a:pt x="2821940" y="2438400"/>
                    <a:pt x="2821940" y="2438400"/>
                  </a:cubicBezTo>
                  <a:cubicBezTo>
                    <a:pt x="2830830" y="2373630"/>
                    <a:pt x="2806700" y="2260600"/>
                    <a:pt x="2806700" y="2260600"/>
                  </a:cubicBezTo>
                  <a:lnTo>
                    <a:pt x="2806700" y="2178050"/>
                  </a:lnTo>
                  <a:cubicBezTo>
                    <a:pt x="2807970" y="2172970"/>
                    <a:pt x="2809240" y="2167890"/>
                    <a:pt x="2809240" y="2162810"/>
                  </a:cubicBezTo>
                  <a:cubicBezTo>
                    <a:pt x="2811780" y="2082800"/>
                    <a:pt x="2810510" y="2034540"/>
                    <a:pt x="2809240" y="2014220"/>
                  </a:cubicBezTo>
                  <a:cubicBezTo>
                    <a:pt x="2809240" y="2010410"/>
                    <a:pt x="2809240" y="2006600"/>
                    <a:pt x="2809240" y="2002790"/>
                  </a:cubicBezTo>
                  <a:cubicBezTo>
                    <a:pt x="2809240" y="2002790"/>
                    <a:pt x="2809240" y="2002790"/>
                    <a:pt x="2809240" y="2002790"/>
                  </a:cubicBezTo>
                  <a:cubicBezTo>
                    <a:pt x="2806700" y="1955800"/>
                    <a:pt x="2794000" y="1917700"/>
                    <a:pt x="2794000" y="1917700"/>
                  </a:cubicBezTo>
                  <a:lnTo>
                    <a:pt x="2768600" y="1765300"/>
                  </a:lnTo>
                  <a:lnTo>
                    <a:pt x="2819400" y="1625600"/>
                  </a:lnTo>
                  <a:cubicBezTo>
                    <a:pt x="2819400" y="1625600"/>
                    <a:pt x="2806700" y="1422400"/>
                    <a:pt x="2794000" y="1295400"/>
                  </a:cubicBezTo>
                  <a:cubicBezTo>
                    <a:pt x="2781300" y="1168400"/>
                    <a:pt x="2844800" y="1092200"/>
                    <a:pt x="2844800" y="1092200"/>
                  </a:cubicBezTo>
                  <a:cubicBezTo>
                    <a:pt x="2844800" y="1092200"/>
                    <a:pt x="2908300" y="863600"/>
                    <a:pt x="2908300" y="774700"/>
                  </a:cubicBezTo>
                  <a:close/>
                </a:path>
              </a:pathLst>
            </a:custGeom>
            <a:blipFill>
              <a:blip r:embed="rId46"/>
              <a:stretch>
                <a:fillRect l="-88643" t="0" r="-15180" b="-47681"/>
              </a:stretch>
            </a:blipFill>
          </p:spPr>
        </p:sp>
        <p:sp>
          <p:nvSpPr>
            <p:cNvPr name="Freeform 124" id="124"/>
            <p:cNvSpPr/>
            <p:nvPr/>
          </p:nvSpPr>
          <p:spPr>
            <a:xfrm flipH="false" flipV="false" rot="0">
              <a:off x="2438400" y="0"/>
              <a:ext cx="520700" cy="5384800"/>
            </a:xfrm>
            <a:custGeom>
              <a:avLst/>
              <a:gdLst/>
              <a:ahLst/>
              <a:cxnLst/>
              <a:rect r="r" b="b" t="t" l="l"/>
              <a:pathLst>
                <a:path h="5384800" w="520700">
                  <a:moveTo>
                    <a:pt x="520700" y="5384800"/>
                  </a:moveTo>
                  <a:lnTo>
                    <a:pt x="0" y="5384800"/>
                  </a:lnTo>
                  <a:lnTo>
                    <a:pt x="0" y="0"/>
                  </a:lnTo>
                  <a:lnTo>
                    <a:pt x="520700" y="0"/>
                  </a:lnTo>
                  <a:lnTo>
                    <a:pt x="520700" y="5384800"/>
                  </a:lnTo>
                  <a:close/>
                </a:path>
              </a:pathLst>
            </a:custGeom>
            <a:blipFill>
              <a:blip r:embed="rId9"/>
              <a:stretch>
                <a:fillRect l="-99272" t="0" r="-35995" b="0"/>
              </a:stretch>
            </a:blipFill>
          </p:spPr>
        </p:sp>
      </p:grpSp>
      <p:sp>
        <p:nvSpPr>
          <p:cNvPr name="TextBox 125" id="125"/>
          <p:cNvSpPr txBox="true"/>
          <p:nvPr/>
        </p:nvSpPr>
        <p:spPr>
          <a:xfrm rot="0">
            <a:off x="1712741" y="92831"/>
            <a:ext cx="1928009" cy="245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855"/>
              </a:lnSpc>
              <a:spcBef>
                <a:spcPct val="0"/>
              </a:spcBef>
            </a:pPr>
            <a:r>
              <a:rPr lang="en-US" sz="1496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UN CLAUSTRO MUY MOLÓN</a:t>
            </a:r>
          </a:p>
        </p:txBody>
      </p:sp>
      <p:grpSp>
        <p:nvGrpSpPr>
          <p:cNvPr name="Group 126" id="126"/>
          <p:cNvGrpSpPr>
            <a:grpSpLocks noChangeAspect="true"/>
          </p:cNvGrpSpPr>
          <p:nvPr/>
        </p:nvGrpSpPr>
        <p:grpSpPr>
          <a:xfrm rot="-293842">
            <a:off x="384707" y="6594485"/>
            <a:ext cx="725443" cy="965832"/>
            <a:chOff x="0" y="0"/>
            <a:chExt cx="3663950" cy="4878070"/>
          </a:xfrm>
        </p:grpSpPr>
        <p:sp>
          <p:nvSpPr>
            <p:cNvPr name="Freeform 127" id="127"/>
            <p:cNvSpPr/>
            <p:nvPr/>
          </p:nvSpPr>
          <p:spPr>
            <a:xfrm flipH="false" flipV="false" rot="0">
              <a:off x="31750" y="31750"/>
              <a:ext cx="3600450" cy="4814570"/>
            </a:xfrm>
            <a:custGeom>
              <a:avLst/>
              <a:gdLst/>
              <a:ahLst/>
              <a:cxnLst/>
              <a:rect r="r" b="b" t="t" l="l"/>
              <a:pathLst>
                <a:path h="4814570" w="360045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47"/>
              <a:stretch>
                <a:fillRect l="-39255" t="0" r="-39255" b="0"/>
              </a:stretch>
            </a:blipFill>
          </p:spPr>
        </p:sp>
        <p:sp>
          <p:nvSpPr>
            <p:cNvPr name="Freeform 128" id="128"/>
            <p:cNvSpPr/>
            <p:nvPr/>
          </p:nvSpPr>
          <p:spPr>
            <a:xfrm flipH="false" flipV="false" rot="0">
              <a:off x="0" y="0"/>
              <a:ext cx="3663950" cy="4878070"/>
            </a:xfrm>
            <a:custGeom>
              <a:avLst/>
              <a:gdLst/>
              <a:ahLst/>
              <a:cxnLst/>
              <a:rect r="r" b="b" t="t" l="l"/>
              <a:pathLst>
                <a:path h="4878070" w="366395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48514">
            <a:off x="776170" y="703469"/>
            <a:ext cx="5046432" cy="6989282"/>
          </a:xfrm>
          <a:custGeom>
            <a:avLst/>
            <a:gdLst/>
            <a:ahLst/>
            <a:cxnLst/>
            <a:rect r="r" b="b" t="t" l="l"/>
            <a:pathLst>
              <a:path h="6989282" w="5046432">
                <a:moveTo>
                  <a:pt x="0" y="0"/>
                </a:moveTo>
                <a:lnTo>
                  <a:pt x="5046432" y="0"/>
                </a:lnTo>
                <a:lnTo>
                  <a:pt x="5046432" y="6989282"/>
                </a:lnTo>
                <a:lnTo>
                  <a:pt x="0" y="698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40" r="0" b="-554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294700">
            <a:off x="-992401" y="6768973"/>
            <a:ext cx="4242816" cy="1325880"/>
          </a:xfrm>
          <a:custGeom>
            <a:avLst/>
            <a:gdLst/>
            <a:ahLst/>
            <a:cxnLst/>
            <a:rect r="r" b="b" t="t" l="l"/>
            <a:pathLst>
              <a:path h="1325880" w="4242816">
                <a:moveTo>
                  <a:pt x="4242816" y="0"/>
                </a:moveTo>
                <a:lnTo>
                  <a:pt x="0" y="0"/>
                </a:lnTo>
                <a:lnTo>
                  <a:pt x="0" y="1325880"/>
                </a:lnTo>
                <a:lnTo>
                  <a:pt x="4242816" y="1325880"/>
                </a:lnTo>
                <a:lnTo>
                  <a:pt x="424281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93713">
            <a:off x="-3550616" y="-580389"/>
            <a:ext cx="4242816" cy="4715457"/>
          </a:xfrm>
          <a:custGeom>
            <a:avLst/>
            <a:gdLst/>
            <a:ahLst/>
            <a:cxnLst/>
            <a:rect r="r" b="b" t="t" l="l"/>
            <a:pathLst>
              <a:path h="4715457" w="4242816">
                <a:moveTo>
                  <a:pt x="0" y="0"/>
                </a:moveTo>
                <a:lnTo>
                  <a:pt x="4242816" y="0"/>
                </a:lnTo>
                <a:lnTo>
                  <a:pt x="4242816" y="4715457"/>
                </a:lnTo>
                <a:lnTo>
                  <a:pt x="0" y="4715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946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94108" y="6339417"/>
            <a:ext cx="1435913" cy="719751"/>
          </a:xfrm>
          <a:custGeom>
            <a:avLst/>
            <a:gdLst/>
            <a:ahLst/>
            <a:cxnLst/>
            <a:rect r="r" b="b" t="t" l="l"/>
            <a:pathLst>
              <a:path h="719751" w="1435913">
                <a:moveTo>
                  <a:pt x="0" y="0"/>
                </a:moveTo>
                <a:lnTo>
                  <a:pt x="1435913" y="0"/>
                </a:lnTo>
                <a:lnTo>
                  <a:pt x="1435913" y="719751"/>
                </a:lnTo>
                <a:lnTo>
                  <a:pt x="0" y="719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2266" y="5734271"/>
            <a:ext cx="943559" cy="832691"/>
          </a:xfrm>
          <a:custGeom>
            <a:avLst/>
            <a:gdLst/>
            <a:ahLst/>
            <a:cxnLst/>
            <a:rect r="r" b="b" t="t" l="l"/>
            <a:pathLst>
              <a:path h="832691" w="943559">
                <a:moveTo>
                  <a:pt x="0" y="0"/>
                </a:moveTo>
                <a:lnTo>
                  <a:pt x="943559" y="0"/>
                </a:lnTo>
                <a:lnTo>
                  <a:pt x="943559" y="832692"/>
                </a:lnTo>
                <a:lnTo>
                  <a:pt x="0" y="8326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92266" y="1281315"/>
            <a:ext cx="4887135" cy="3665352"/>
          </a:xfrm>
          <a:custGeom>
            <a:avLst/>
            <a:gdLst/>
            <a:ahLst/>
            <a:cxnLst/>
            <a:rect r="r" b="b" t="t" l="l"/>
            <a:pathLst>
              <a:path h="3665352" w="4887135">
                <a:moveTo>
                  <a:pt x="0" y="0"/>
                </a:moveTo>
                <a:lnTo>
                  <a:pt x="4887135" y="0"/>
                </a:lnTo>
                <a:lnTo>
                  <a:pt x="4887135" y="3665352"/>
                </a:lnTo>
                <a:lnTo>
                  <a:pt x="0" y="36653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48567" y="709993"/>
            <a:ext cx="478350" cy="478350"/>
          </a:xfrm>
          <a:custGeom>
            <a:avLst/>
            <a:gdLst/>
            <a:ahLst/>
            <a:cxnLst/>
            <a:rect r="r" b="b" t="t" l="l"/>
            <a:pathLst>
              <a:path h="478350" w="478350">
                <a:moveTo>
                  <a:pt x="0" y="0"/>
                </a:moveTo>
                <a:lnTo>
                  <a:pt x="478350" y="0"/>
                </a:lnTo>
                <a:lnTo>
                  <a:pt x="478350" y="478351"/>
                </a:lnTo>
                <a:lnTo>
                  <a:pt x="0" y="478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6736" y="5234173"/>
            <a:ext cx="5206784" cy="1464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Drunken Hour"/>
                <a:ea typeface="Drunken Hour"/>
                <a:cs typeface="Drunken Hour"/>
                <a:sym typeface="Drunken Hour"/>
              </a:rPr>
              <a:t>UN CLAUSTRO DE MIEDO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14689" y="331660"/>
            <a:ext cx="2424455" cy="378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76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Y EN HALLOWEEN...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6771" y="1269069"/>
            <a:ext cx="4426397" cy="4581166"/>
          </a:xfrm>
          <a:custGeom>
            <a:avLst/>
            <a:gdLst/>
            <a:ahLst/>
            <a:cxnLst/>
            <a:rect r="r" b="b" t="t" l="l"/>
            <a:pathLst>
              <a:path h="4581166" w="4426397">
                <a:moveTo>
                  <a:pt x="0" y="0"/>
                </a:moveTo>
                <a:lnTo>
                  <a:pt x="4426397" y="0"/>
                </a:lnTo>
                <a:lnTo>
                  <a:pt x="4426397" y="4581166"/>
                </a:lnTo>
                <a:lnTo>
                  <a:pt x="0" y="4581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61863" y="1078834"/>
            <a:ext cx="1196214" cy="337930"/>
          </a:xfrm>
          <a:custGeom>
            <a:avLst/>
            <a:gdLst/>
            <a:ahLst/>
            <a:cxnLst/>
            <a:rect r="r" b="b" t="t" l="l"/>
            <a:pathLst>
              <a:path h="337930" w="1196214">
                <a:moveTo>
                  <a:pt x="0" y="0"/>
                </a:moveTo>
                <a:lnTo>
                  <a:pt x="1196213" y="0"/>
                </a:lnTo>
                <a:lnTo>
                  <a:pt x="1196213" y="337931"/>
                </a:lnTo>
                <a:lnTo>
                  <a:pt x="0" y="3379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75888" y="5315621"/>
            <a:ext cx="1081849" cy="534614"/>
          </a:xfrm>
          <a:custGeom>
            <a:avLst/>
            <a:gdLst/>
            <a:ahLst/>
            <a:cxnLst/>
            <a:rect r="r" b="b" t="t" l="l"/>
            <a:pathLst>
              <a:path h="534614" w="1081849">
                <a:moveTo>
                  <a:pt x="0" y="0"/>
                </a:moveTo>
                <a:lnTo>
                  <a:pt x="1081849" y="0"/>
                </a:lnTo>
                <a:lnTo>
                  <a:pt x="1081849" y="534614"/>
                </a:lnTo>
                <a:lnTo>
                  <a:pt x="0" y="534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878495" y="5107500"/>
            <a:ext cx="3425025" cy="3425025"/>
            <a:chOff x="0" y="0"/>
            <a:chExt cx="4572000" cy="4572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6"/>
              <a:stretch>
                <a:fillRect l="0" t="-16666" r="0" b="-16666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-1524" y="0"/>
              <a:ext cx="4572000" cy="4572000"/>
            </a:xfrm>
            <a:custGeom>
              <a:avLst/>
              <a:gdLst/>
              <a:ahLst/>
              <a:cxnLst/>
              <a:rect r="r" b="b" t="t" l="l"/>
              <a:pathLst>
                <a:path h="4572000" w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0" y="5012740"/>
            <a:ext cx="2346836" cy="2547492"/>
          </a:xfrm>
          <a:custGeom>
            <a:avLst/>
            <a:gdLst/>
            <a:ahLst/>
            <a:cxnLst/>
            <a:rect r="r" b="b" t="t" l="l"/>
            <a:pathLst>
              <a:path h="2547492" w="2346836">
                <a:moveTo>
                  <a:pt x="0" y="0"/>
                </a:moveTo>
                <a:lnTo>
                  <a:pt x="2346836" y="0"/>
                </a:lnTo>
                <a:lnTo>
                  <a:pt x="2346836" y="2547492"/>
                </a:lnTo>
                <a:lnTo>
                  <a:pt x="0" y="25474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183" t="-16684" r="0" b="-12513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0204" y="1153792"/>
            <a:ext cx="4763112" cy="3774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8"/>
              </a:lnSpc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Durant el primer trimestre, L'alumnat de 3r d'Educació Primària del CEIP Raquel Payà ha treballat en un projecte interdisciplinari centrat en la figura de Lewis Carroll, escriptor britànic i autor de l'obra Alícia al País de les Meravelles. Aquest projecte forma part del fil conductor del centre per al curs 25-26, inspirat en aquesta obra literària tan emblematica.</a:t>
            </a:r>
          </a:p>
          <a:p>
            <a:pPr algn="l">
              <a:lnSpc>
                <a:spcPts val="1698"/>
              </a:lnSpc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Al larg del projecte, els xiquets i xiquetes han investigat qui era Lewis Carroll, quan i on va viure i quines són les principals característiques de les seues obres. El treball s'ha desenvolupat de manera globalitzada, integrant continguts de diferents àrees com la llengua, la lectura, l'expressió oral, l'art i la competència digital. Tot el projecte ha estat vehiculat en lengua valenciana, afavorint l'ús i la valoració d'aquesta llengua en contextos d'aprenentatge significatius.</a:t>
            </a:r>
          </a:p>
          <a:p>
            <a:pPr algn="l" marL="0" indent="0" lvl="0">
              <a:lnSpc>
                <a:spcPts val="1698"/>
              </a:lnSpc>
              <a:spcBef>
                <a:spcPct val="0"/>
              </a:spcBef>
            </a:pPr>
            <a:r>
              <a:rPr lang="en-US" sz="1369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Com a producte final, L'alumnat ha elaborat un lapbook i un treball digital, que posteriorment han utilitzat per a exposar la informació davant dels seus companys i companyes. Aquesta experiència ha contribuit a millorar les seues habilitats de cerca d'informació, treball cooperatiu i comunicació oral, al mateix temps que ha fomentat l'interés per la literatura i l'aprenentatge actiu.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30352" y="393034"/>
            <a:ext cx="4242816" cy="685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3600">
                <a:solidFill>
                  <a:srgbClr val="545454"/>
                </a:solidFill>
                <a:latin typeface="Genty"/>
                <a:ea typeface="Genty"/>
                <a:cs typeface="Genty"/>
                <a:sym typeface="Genty"/>
              </a:rPr>
              <a:t>Proyectos sobre Lewis Carroll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7730" y="295656"/>
            <a:ext cx="1348627" cy="2457634"/>
          </a:xfrm>
          <a:custGeom>
            <a:avLst/>
            <a:gdLst/>
            <a:ahLst/>
            <a:cxnLst/>
            <a:rect r="r" b="b" t="t" l="l"/>
            <a:pathLst>
              <a:path h="2457634" w="1348627">
                <a:moveTo>
                  <a:pt x="0" y="0"/>
                </a:moveTo>
                <a:lnTo>
                  <a:pt x="1348627" y="0"/>
                </a:lnTo>
                <a:lnTo>
                  <a:pt x="1348627" y="2457635"/>
                </a:lnTo>
                <a:lnTo>
                  <a:pt x="0" y="2457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55481" y="1978268"/>
            <a:ext cx="2404782" cy="2896949"/>
          </a:xfrm>
          <a:custGeom>
            <a:avLst/>
            <a:gdLst/>
            <a:ahLst/>
            <a:cxnLst/>
            <a:rect r="r" b="b" t="t" l="l"/>
            <a:pathLst>
              <a:path h="2896949" w="2404782">
                <a:moveTo>
                  <a:pt x="0" y="0"/>
                </a:moveTo>
                <a:lnTo>
                  <a:pt x="2404781" y="0"/>
                </a:lnTo>
                <a:lnTo>
                  <a:pt x="2404781" y="2896949"/>
                </a:lnTo>
                <a:lnTo>
                  <a:pt x="0" y="2896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06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62634" y="2753291"/>
            <a:ext cx="1773632" cy="2121926"/>
          </a:xfrm>
          <a:custGeom>
            <a:avLst/>
            <a:gdLst/>
            <a:ahLst/>
            <a:cxnLst/>
            <a:rect r="r" b="b" t="t" l="l"/>
            <a:pathLst>
              <a:path h="2121926" w="1773632">
                <a:moveTo>
                  <a:pt x="0" y="0"/>
                </a:moveTo>
                <a:lnTo>
                  <a:pt x="1773632" y="0"/>
                </a:lnTo>
                <a:lnTo>
                  <a:pt x="1773632" y="2121926"/>
                </a:lnTo>
                <a:lnTo>
                  <a:pt x="0" y="21219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44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85093" y="6150895"/>
            <a:ext cx="938221" cy="1205691"/>
          </a:xfrm>
          <a:custGeom>
            <a:avLst/>
            <a:gdLst/>
            <a:ahLst/>
            <a:cxnLst/>
            <a:rect r="r" b="b" t="t" l="l"/>
            <a:pathLst>
              <a:path h="1205691" w="938221">
                <a:moveTo>
                  <a:pt x="0" y="0"/>
                </a:moveTo>
                <a:lnTo>
                  <a:pt x="938221" y="0"/>
                </a:lnTo>
                <a:lnTo>
                  <a:pt x="938221" y="1205691"/>
                </a:lnTo>
                <a:lnTo>
                  <a:pt x="0" y="12056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754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27730" y="4945205"/>
            <a:ext cx="1808536" cy="2411381"/>
          </a:xfrm>
          <a:custGeom>
            <a:avLst/>
            <a:gdLst/>
            <a:ahLst/>
            <a:cxnLst/>
            <a:rect r="r" b="b" t="t" l="l"/>
            <a:pathLst>
              <a:path h="2411381" w="1808536">
                <a:moveTo>
                  <a:pt x="0" y="0"/>
                </a:moveTo>
                <a:lnTo>
                  <a:pt x="1808536" y="0"/>
                </a:lnTo>
                <a:lnTo>
                  <a:pt x="1808536" y="2411381"/>
                </a:lnTo>
                <a:lnTo>
                  <a:pt x="0" y="24113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55481" y="6150895"/>
            <a:ext cx="1319175" cy="1205691"/>
          </a:xfrm>
          <a:custGeom>
            <a:avLst/>
            <a:gdLst/>
            <a:ahLst/>
            <a:cxnLst/>
            <a:rect r="r" b="b" t="t" l="l"/>
            <a:pathLst>
              <a:path h="1205691" w="1319175">
                <a:moveTo>
                  <a:pt x="0" y="0"/>
                </a:moveTo>
                <a:lnTo>
                  <a:pt x="1319175" y="0"/>
                </a:lnTo>
                <a:lnTo>
                  <a:pt x="1319175" y="1205691"/>
                </a:lnTo>
                <a:lnTo>
                  <a:pt x="0" y="1205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240" t="0" r="0" b="-91458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38621" y="429006"/>
            <a:ext cx="3334547" cy="1552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4199">
                <a:solidFill>
                  <a:srgbClr val="ED1E54"/>
                </a:solidFill>
                <a:latin typeface="Genty"/>
                <a:ea typeface="Genty"/>
                <a:cs typeface="Genty"/>
                <a:sym typeface="Genty"/>
              </a:rPr>
              <a:t>Trabajamos la historia de Alicia en clase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55481" y="5044516"/>
            <a:ext cx="2525813" cy="9919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84"/>
              </a:lnSpc>
              <a:spcBef>
                <a:spcPct val="0"/>
              </a:spcBef>
            </a:pPr>
            <a:r>
              <a:rPr lang="en-US" sz="16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En el aula UECO trabajamos los cuentos de forma vivencial, lo que nos ayuda a comprenderlos e interiorizar el nuevo vocabulario.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B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30352" y="3070352"/>
            <a:ext cx="4242816" cy="398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52"/>
              </a:lnSpc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Siguiendo el hilo conductor de este curso, nos disfrazamos de:</a:t>
            </a:r>
          </a:p>
          <a:p>
            <a:pPr algn="l">
              <a:lnSpc>
                <a:spcPts val="2852"/>
              </a:lnSpc>
            </a:pP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Conejo Blanco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Reina de Corazones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Sombrerero Loco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Naipe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Reloj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Seta y oruga</a:t>
            </a:r>
          </a:p>
          <a:p>
            <a:pPr algn="l" marL="496571" indent="-248285" lvl="1">
              <a:lnSpc>
                <a:spcPts val="2852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Gato de Chesire</a:t>
            </a:r>
          </a:p>
          <a:p>
            <a:pPr algn="l" marL="496571" indent="-248285" lvl="1">
              <a:lnSpc>
                <a:spcPts val="2852"/>
              </a:lnSpc>
              <a:spcBef>
                <a:spcPct val="0"/>
              </a:spcBef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Maely"/>
                <a:ea typeface="Maely"/>
                <a:cs typeface="Maely"/>
                <a:sym typeface="Maely"/>
              </a:rPr>
              <a:t>Alicia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040453" y="1556202"/>
            <a:ext cx="1222615" cy="1347234"/>
          </a:xfrm>
          <a:custGeom>
            <a:avLst/>
            <a:gdLst/>
            <a:ahLst/>
            <a:cxnLst/>
            <a:rect r="r" b="b" t="t" l="l"/>
            <a:pathLst>
              <a:path h="1347234" w="1222615">
                <a:moveTo>
                  <a:pt x="0" y="0"/>
                </a:moveTo>
                <a:lnTo>
                  <a:pt x="1222614" y="0"/>
                </a:lnTo>
                <a:lnTo>
                  <a:pt x="1222614" y="1347233"/>
                </a:lnTo>
                <a:lnTo>
                  <a:pt x="0" y="1347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0352" y="704977"/>
            <a:ext cx="424281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4199">
                <a:solidFill>
                  <a:srgbClr val="0097B2"/>
                </a:solidFill>
                <a:latin typeface="Genty"/>
                <a:ea typeface="Genty"/>
                <a:cs typeface="Genty"/>
                <a:sym typeface="Genty"/>
              </a:rPr>
              <a:t>Carnaval de las Maravillas 2026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2E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30352" y="530352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530352" y="2245079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2709100" y="530352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530352" y="3955055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2709100" y="2245079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2709100" y="3955055"/>
            <a:ext cx="2064068" cy="1548051"/>
          </a:xfrm>
          <a:custGeom>
            <a:avLst/>
            <a:gdLst/>
            <a:ahLst/>
            <a:cxnLst/>
            <a:rect r="r" b="b" t="t" l="l"/>
            <a:pathLst>
              <a:path h="1548051" w="2064068">
                <a:moveTo>
                  <a:pt x="0" y="0"/>
                </a:moveTo>
                <a:lnTo>
                  <a:pt x="2064068" y="0"/>
                </a:lnTo>
                <a:lnTo>
                  <a:pt x="2064068" y="1548051"/>
                </a:lnTo>
                <a:lnTo>
                  <a:pt x="0" y="15480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530352" y="5665031"/>
            <a:ext cx="2064068" cy="1262318"/>
          </a:xfrm>
          <a:custGeom>
            <a:avLst/>
            <a:gdLst/>
            <a:ahLst/>
            <a:cxnLst/>
            <a:rect r="r" b="b" t="t" l="l"/>
            <a:pathLst>
              <a:path h="1262318" w="2064068">
                <a:moveTo>
                  <a:pt x="0" y="0"/>
                </a:moveTo>
                <a:lnTo>
                  <a:pt x="2064068" y="0"/>
                </a:lnTo>
                <a:lnTo>
                  <a:pt x="2064068" y="1262318"/>
                </a:lnTo>
                <a:lnTo>
                  <a:pt x="0" y="1262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361" t="0" r="-4361" b="0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2744450" y="5665031"/>
            <a:ext cx="1993368" cy="1262318"/>
          </a:xfrm>
          <a:custGeom>
            <a:avLst/>
            <a:gdLst/>
            <a:ahLst/>
            <a:cxnLst/>
            <a:rect r="r" b="b" t="t" l="l"/>
            <a:pathLst>
              <a:path h="1262318" w="1993368">
                <a:moveTo>
                  <a:pt x="0" y="0"/>
                </a:moveTo>
                <a:lnTo>
                  <a:pt x="1993368" y="0"/>
                </a:lnTo>
                <a:lnTo>
                  <a:pt x="1993368" y="1262318"/>
                </a:lnTo>
                <a:lnTo>
                  <a:pt x="0" y="1262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609" r="-1485" b="-14584"/>
            </a:stretch>
          </a:blipFill>
          <a:ln w="38100" cap="sq">
            <a:solidFill>
              <a:srgbClr val="B89594"/>
            </a:solidFill>
            <a:prstDash val="solid"/>
            <a:miter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DAG2Uf9-XqM</dc:identifier>
  <dcterms:modified xsi:type="dcterms:W3CDTF">2011-08-01T06:04:30Z</dcterms:modified>
  <cp:revision>1</cp:revision>
  <dc:title>Beige Scrapbooking  Style Your Travel Zine</dc:title>
</cp:coreProperties>
</file>