
<file path=[Content_Types].xml><?xml version="1.0" encoding="utf-8"?>
<Types xmlns="http://schemas.openxmlformats.org/package/2006/content-types">
  <Default Extension="jpeg" ContentType="image/jpeg"/>
  <Default Extension="png" ContentType="image/png"/>
  <Default Extension="m4a" ContentType="audi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>
            <a:alphaModFix amt="58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microsoft.com/office/2007/relationships/media" Target="../media/media1.m4a"/><Relationship Id="rId20" Type="http://schemas.openxmlformats.org/officeDocument/2006/relationships/slideLayout" Target="../slideLayouts/slideLayout4.xml"/><Relationship Id="rId2" Type="http://schemas.openxmlformats.org/officeDocument/2006/relationships/audio" Target="../media/media1.m4a"/><Relationship Id="rId19" Type="http://schemas.microsoft.com/office/2007/relationships/media" Target="../media/media6.m4a"/><Relationship Id="rId18" Type="http://schemas.openxmlformats.org/officeDocument/2006/relationships/audio" Target="../media/media6.m4a"/><Relationship Id="rId17" Type="http://schemas.microsoft.com/office/2007/relationships/media" Target="../media/media5.m4a"/><Relationship Id="rId16" Type="http://schemas.openxmlformats.org/officeDocument/2006/relationships/audio" Target="../media/media5.m4a"/><Relationship Id="rId15" Type="http://schemas.microsoft.com/office/2007/relationships/media" Target="../media/media4.m4a"/><Relationship Id="rId14" Type="http://schemas.openxmlformats.org/officeDocument/2006/relationships/audio" Target="../media/media4.m4a"/><Relationship Id="rId13" Type="http://schemas.microsoft.com/office/2007/relationships/media" Target="../media/media3.m4a"/><Relationship Id="rId12" Type="http://schemas.openxmlformats.org/officeDocument/2006/relationships/audio" Target="../media/media3.m4a"/><Relationship Id="rId11" Type="http://schemas.microsoft.com/office/2007/relationships/media" Target="../media/media2.m4a"/><Relationship Id="rId10" Type="http://schemas.openxmlformats.org/officeDocument/2006/relationships/audio" Target="../media/media2.m4a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4.png"/><Relationship Id="rId1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4.png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hyperlink" Target="https://www.youtube.com/watch?v=hb9tt7LiYr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dirty="0"/>
              <a:t>Easter in the UK!</a:t>
            </a:r>
            <a:endParaRPr lang="en-GB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975" y="3602990"/>
            <a:ext cx="3943985" cy="31597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620" y="3602990"/>
            <a:ext cx="4739005" cy="31597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7960" y="248285"/>
            <a:ext cx="4196080" cy="20980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585470" y="245745"/>
            <a:ext cx="1733550" cy="262890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585470" y="2874645"/>
            <a:ext cx="1473200" cy="4603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p>
            <a:r>
              <a:rPr lang="en-GB" altLang="en-US" sz="2400" b="1">
                <a:solidFill>
                  <a:schemeClr val="tx1"/>
                </a:solidFill>
              </a:rPr>
              <a:t>Easter egg</a:t>
            </a:r>
            <a:endParaRPr lang="en-GB" altLang="en-US" sz="2400" b="1">
              <a:solidFill>
                <a:schemeClr val="tx1"/>
              </a:solidFill>
            </a:endParaRPr>
          </a:p>
        </p:txBody>
      </p:sp>
      <p:pic>
        <p:nvPicPr>
          <p:cNvPr id="6" name="Voice 002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34870" y="2738120"/>
            <a:ext cx="619125" cy="619125"/>
          </a:xfrm>
          <a:prstGeom prst="rect">
            <a:avLst/>
          </a:prstGeom>
        </p:spPr>
      </p:pic>
      <p:pic>
        <p:nvPicPr>
          <p:cNvPr id="7" name="Content Placeholder 6"/>
          <p:cNvPicPr>
            <a:picLocks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3898900" y="245745"/>
            <a:ext cx="2499360" cy="2625090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4055110" y="2954020"/>
            <a:ext cx="2186940" cy="4603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en-GB" altLang="en-US" sz="2400" b="1"/>
              <a:t>Easter Bunny</a:t>
            </a:r>
            <a:endParaRPr lang="en-GB" altLang="en-US" sz="2400" b="1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7425" y="320675"/>
            <a:ext cx="3831590" cy="2550160"/>
          </a:xfrm>
          <a:prstGeom prst="rect">
            <a:avLst/>
          </a:prstGeom>
        </p:spPr>
      </p:pic>
      <p:sp>
        <p:nvSpPr>
          <p:cNvPr id="11" name="Text Box 10"/>
          <p:cNvSpPr txBox="1"/>
          <p:nvPr/>
        </p:nvSpPr>
        <p:spPr>
          <a:xfrm>
            <a:off x="7972425" y="2973070"/>
            <a:ext cx="3004820" cy="4603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en-GB" altLang="en-US" sz="2400" b="1"/>
              <a:t>Easter egg hunt</a:t>
            </a:r>
            <a:endParaRPr lang="en-GB" altLang="en-US" sz="2400" b="1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470" y="3568700"/>
            <a:ext cx="1743075" cy="2628900"/>
          </a:xfrm>
          <a:prstGeom prst="rect">
            <a:avLst/>
          </a:prstGeom>
        </p:spPr>
      </p:pic>
      <p:sp>
        <p:nvSpPr>
          <p:cNvPr id="13" name="Text Box 12"/>
          <p:cNvSpPr txBox="1"/>
          <p:nvPr/>
        </p:nvSpPr>
        <p:spPr>
          <a:xfrm>
            <a:off x="961390" y="6197600"/>
            <a:ext cx="873760" cy="4603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p>
            <a:r>
              <a:rPr lang="en-GB" altLang="en-US" sz="2400" b="1"/>
              <a:t>Lamb</a:t>
            </a:r>
            <a:endParaRPr lang="en-GB" altLang="en-US" sz="2400" b="1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79850" y="3568700"/>
            <a:ext cx="2628265" cy="2628265"/>
          </a:xfrm>
          <a:prstGeom prst="rect">
            <a:avLst/>
          </a:prstGeom>
        </p:spPr>
      </p:pic>
      <p:sp>
        <p:nvSpPr>
          <p:cNvPr id="15" name="Text Box 14"/>
          <p:cNvSpPr txBox="1"/>
          <p:nvPr/>
        </p:nvSpPr>
        <p:spPr>
          <a:xfrm>
            <a:off x="4093210" y="6197600"/>
            <a:ext cx="1995170" cy="4603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en-GB" altLang="en-US" sz="2400" b="1"/>
              <a:t>Chick</a:t>
            </a:r>
            <a:endParaRPr lang="en-GB" altLang="en-US" sz="2400" b="1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36840" y="3625850"/>
            <a:ext cx="2644775" cy="2644775"/>
          </a:xfrm>
          <a:prstGeom prst="rect">
            <a:avLst/>
          </a:prstGeom>
        </p:spPr>
      </p:pic>
      <p:sp>
        <p:nvSpPr>
          <p:cNvPr id="17" name="Text Box 16"/>
          <p:cNvSpPr txBox="1"/>
          <p:nvPr/>
        </p:nvSpPr>
        <p:spPr>
          <a:xfrm>
            <a:off x="7972425" y="6232525"/>
            <a:ext cx="2561590" cy="4603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p>
            <a:r>
              <a:rPr lang="en-GB" altLang="en-US" sz="2400" b="1"/>
              <a:t>Easter basket</a:t>
            </a:r>
            <a:endParaRPr lang="en-GB" altLang="en-US" sz="2400" b="1"/>
          </a:p>
        </p:txBody>
      </p:sp>
      <p:sp>
        <p:nvSpPr>
          <p:cNvPr id="18" name="Text Box 17"/>
          <p:cNvSpPr txBox="1"/>
          <p:nvPr/>
        </p:nvSpPr>
        <p:spPr>
          <a:xfrm>
            <a:off x="2517775" y="598170"/>
            <a:ext cx="1183005" cy="14763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r>
              <a:rPr lang="en-GB" altLang="en-US"/>
              <a:t>Haz clic en el ícono para escuchar la palabra</a:t>
            </a:r>
            <a:endParaRPr lang="en-GB" altLang="en-US"/>
          </a:p>
        </p:txBody>
      </p:sp>
      <p:cxnSp>
        <p:nvCxnSpPr>
          <p:cNvPr id="20" name="Straight Arrow Connector 19"/>
          <p:cNvCxnSpPr>
            <a:endCxn id="6" idx="0"/>
          </p:cNvCxnSpPr>
          <p:nvPr/>
        </p:nvCxnSpPr>
        <p:spPr>
          <a:xfrm flipH="1">
            <a:off x="2444750" y="1959610"/>
            <a:ext cx="569595" cy="77851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1" name="Voice 003">
            <a:hlinkClick r:id="" action="ppaction://media"/>
          </p:cNvPr>
          <p:cNvPicPr/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84240" y="2813685"/>
            <a:ext cx="619125" cy="619125"/>
          </a:xfrm>
          <a:prstGeom prst="rect">
            <a:avLst/>
          </a:prstGeom>
        </p:spPr>
      </p:pic>
      <p:pic>
        <p:nvPicPr>
          <p:cNvPr id="22" name="Voice 004">
            <a:hlinkClick r:id="" action="ppaction://media"/>
          </p:cNvPr>
          <p:cNvPicPr/>
          <p:nvPr>
            <a:audioFile r:link="rId12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85400" y="2817495"/>
            <a:ext cx="619125" cy="619125"/>
          </a:xfrm>
          <a:prstGeom prst="rect">
            <a:avLst/>
          </a:prstGeom>
        </p:spPr>
      </p:pic>
      <p:pic>
        <p:nvPicPr>
          <p:cNvPr id="23" name="Voice 005">
            <a:hlinkClick r:id="" action="ppaction://media"/>
          </p:cNvPr>
          <p:cNvPicPr/>
          <p:nvPr>
            <a:audioFile r:link="rId14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35150" y="6115050"/>
            <a:ext cx="619125" cy="619125"/>
          </a:xfrm>
          <a:prstGeom prst="rect">
            <a:avLst/>
          </a:prstGeom>
        </p:spPr>
      </p:pic>
      <p:pic>
        <p:nvPicPr>
          <p:cNvPr id="24" name="Voice 006">
            <a:hlinkClick r:id="" action="ppaction://media"/>
          </p:cNvPr>
          <p:cNvPicPr/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979670" y="6115050"/>
            <a:ext cx="619125" cy="619125"/>
          </a:xfrm>
          <a:prstGeom prst="rect">
            <a:avLst/>
          </a:prstGeom>
        </p:spPr>
      </p:pic>
      <p:pic>
        <p:nvPicPr>
          <p:cNvPr id="25" name="Voice 007">
            <a:hlinkClick r:id="" action="ppaction://media"/>
          </p:cNvPr>
          <p:cNvPicPr/>
          <p:nvPr>
            <a:audioFile r:link="rId18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57740" y="6099175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showWhenStopped="1">
                <p:cTn id="2" fill="remove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3" fill="remove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>
                <p:cTn id="4" fill="remove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>
                <p:cTn id="5" fill="remove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>
                <p:cTn id="6" fill="remove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>
                <p:cTn id="7" fill="remove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2" dur="25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7" dur="2485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2" dur="320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7" dur="2345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32" dur="2438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37" dur="3135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GB" altLang="en-US" b="1"/>
              <a:t>Easter egg hunt!</a:t>
            </a:r>
            <a:endParaRPr lang="en-GB" altLang="en-US" b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52765" y="365125"/>
            <a:ext cx="3763645" cy="1263015"/>
          </a:xfrm>
        </p:spPr>
        <p:txBody>
          <a:bodyPr>
            <a:noAutofit/>
          </a:bodyPr>
          <a:p>
            <a:r>
              <a:rPr lang="en-GB" altLang="en-US" sz="1600" b="1"/>
              <a:t>Find the Easter egg! Where is it hiding? </a:t>
            </a:r>
            <a:endParaRPr lang="en-GB" altLang="en-US" sz="1600" b="1"/>
          </a:p>
          <a:p>
            <a:r>
              <a:rPr lang="en-GB" altLang="en-US" sz="1800" b="1"/>
              <a:t>Haz clic en los íconos para encontrar el huevo</a:t>
            </a:r>
            <a:endParaRPr lang="en-GB" altLang="en-US" sz="1800" b="1"/>
          </a:p>
        </p:txBody>
      </p:sp>
      <p:pic>
        <p:nvPicPr>
          <p:cNvPr id="5" name="Content Placeholder 4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7021830" y="4324985"/>
            <a:ext cx="1275715" cy="127571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6811645" y="5600700"/>
            <a:ext cx="16960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GB" altLang="en-US"/>
              <a:t>Good job! You found the egg!</a:t>
            </a:r>
            <a:endParaRPr lang="en-GB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865" y="1840230"/>
            <a:ext cx="2143125" cy="2143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125" y="4062095"/>
            <a:ext cx="2143125" cy="2143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1750" y="4062095"/>
            <a:ext cx="2143125" cy="21431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865" y="4062095"/>
            <a:ext cx="2143125" cy="21431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0675" y="1840230"/>
            <a:ext cx="2143125" cy="2143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125" y="1840230"/>
            <a:ext cx="2143125" cy="21431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1750" y="1840230"/>
            <a:ext cx="2143125" cy="21431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0675" y="4062095"/>
            <a:ext cx="2143125" cy="214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GB" altLang="en-US" b="1"/>
              <a:t>Test!</a:t>
            </a:r>
            <a:endParaRPr lang="en-GB" altLang="en-US" b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p>
            <a:r>
              <a:rPr lang="en-GB" altLang="en-US"/>
              <a:t>What season is Easter in?</a:t>
            </a:r>
            <a:endParaRPr lang="en-GB" altLang="en-US"/>
          </a:p>
        </p:txBody>
      </p:sp>
      <p:pic>
        <p:nvPicPr>
          <p:cNvPr id="5" name="Content Placeholder 4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3535680" y="2776220"/>
            <a:ext cx="2162175" cy="2114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770" y="2776220"/>
            <a:ext cx="2219325" cy="2066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3440" y="2776220"/>
            <a:ext cx="2219325" cy="2066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4570" y="2776220"/>
            <a:ext cx="2219325" cy="206692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104900" y="2776220"/>
            <a:ext cx="2171700" cy="2099310"/>
            <a:chOff x="1702" y="4372"/>
            <a:chExt cx="3420" cy="3306"/>
          </a:xfrm>
        </p:grpSpPr>
        <p:sp>
          <p:nvSpPr>
            <p:cNvPr id="10" name="Rectangles 9"/>
            <p:cNvSpPr/>
            <p:nvPr/>
          </p:nvSpPr>
          <p:spPr>
            <a:xfrm>
              <a:off x="1702" y="4372"/>
              <a:ext cx="3420" cy="3307"/>
            </a:xfrm>
            <a:prstGeom prst="rect">
              <a:avLst/>
            </a:prstGeom>
            <a:ln w="57150"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en-GB" altLang="en-US"/>
            </a:p>
          </p:txBody>
        </p:sp>
        <p:sp>
          <p:nvSpPr>
            <p:cNvPr id="12" name="Text Box 11"/>
            <p:cNvSpPr txBox="1"/>
            <p:nvPr/>
          </p:nvSpPr>
          <p:spPr>
            <a:xfrm>
              <a:off x="2463" y="5588"/>
              <a:ext cx="1897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GB" altLang="en-US" sz="2800" b="1"/>
                <a:t>Winter</a:t>
              </a:r>
              <a:endParaRPr lang="en-GB" altLang="en-US" sz="2800" b="1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530600" y="2771775"/>
            <a:ext cx="2228850" cy="2128520"/>
            <a:chOff x="5560" y="4365"/>
            <a:chExt cx="3510" cy="3352"/>
          </a:xfrm>
        </p:grpSpPr>
        <p:sp>
          <p:nvSpPr>
            <p:cNvPr id="14" name="Rectangles 13"/>
            <p:cNvSpPr/>
            <p:nvPr/>
          </p:nvSpPr>
          <p:spPr>
            <a:xfrm>
              <a:off x="5560" y="4365"/>
              <a:ext cx="3510" cy="3352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en-GB" altLang="en-US"/>
            </a:p>
          </p:txBody>
        </p:sp>
        <p:sp>
          <p:nvSpPr>
            <p:cNvPr id="15" name="Text Box 14"/>
            <p:cNvSpPr txBox="1"/>
            <p:nvPr/>
          </p:nvSpPr>
          <p:spPr>
            <a:xfrm>
              <a:off x="6325" y="5562"/>
              <a:ext cx="1981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GB" altLang="en-US" sz="2800" b="1"/>
                <a:t>Spring</a:t>
              </a:r>
              <a:endParaRPr lang="en-GB" altLang="en-US" sz="2800" b="1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057900" y="2776220"/>
            <a:ext cx="2268220" cy="2132965"/>
            <a:chOff x="9540" y="4372"/>
            <a:chExt cx="3572" cy="3359"/>
          </a:xfrm>
        </p:grpSpPr>
        <p:sp>
          <p:nvSpPr>
            <p:cNvPr id="17" name="Rectangles 16"/>
            <p:cNvSpPr/>
            <p:nvPr/>
          </p:nvSpPr>
          <p:spPr>
            <a:xfrm>
              <a:off x="9540" y="4372"/>
              <a:ext cx="3572" cy="3359"/>
            </a:xfrm>
            <a:prstGeom prst="rect">
              <a:avLst/>
            </a:prstGeom>
            <a:ln w="57150">
              <a:solidFill>
                <a:srgbClr val="FFFF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en-GB" altLang="en-US"/>
            </a:p>
          </p:txBody>
        </p:sp>
        <p:sp>
          <p:nvSpPr>
            <p:cNvPr id="18" name="Text Box 17"/>
            <p:cNvSpPr txBox="1"/>
            <p:nvPr/>
          </p:nvSpPr>
          <p:spPr>
            <a:xfrm>
              <a:off x="10236" y="5562"/>
              <a:ext cx="2247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GB" altLang="en-US" sz="2800" b="1"/>
                <a:t>Summer</a:t>
              </a:r>
              <a:endParaRPr lang="en-GB" altLang="en-US" sz="2800" b="1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623935" y="2771775"/>
            <a:ext cx="2205990" cy="2122170"/>
            <a:chOff x="13581" y="4365"/>
            <a:chExt cx="3474" cy="3342"/>
          </a:xfrm>
        </p:grpSpPr>
        <p:sp>
          <p:nvSpPr>
            <p:cNvPr id="20" name="Rectangles 19"/>
            <p:cNvSpPr/>
            <p:nvPr/>
          </p:nvSpPr>
          <p:spPr>
            <a:xfrm>
              <a:off x="13581" y="4365"/>
              <a:ext cx="3474" cy="3342"/>
            </a:xfrm>
            <a:prstGeom prst="rect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en-GB" altLang="en-US"/>
            </a:p>
          </p:txBody>
        </p:sp>
        <p:sp>
          <p:nvSpPr>
            <p:cNvPr id="21" name="Text Box 20"/>
            <p:cNvSpPr txBox="1"/>
            <p:nvPr/>
          </p:nvSpPr>
          <p:spPr>
            <a:xfrm>
              <a:off x="14228" y="5562"/>
              <a:ext cx="2180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GB" altLang="en-US" sz="2800" b="1"/>
                <a:t>Autumn</a:t>
              </a:r>
              <a:endParaRPr lang="en-GB" altLang="en-US" sz="2800" b="1"/>
            </a:p>
          </p:txBody>
        </p:sp>
      </p:grpSp>
      <p:sp>
        <p:nvSpPr>
          <p:cNvPr id="23" name="Text Box 22"/>
          <p:cNvSpPr txBox="1"/>
          <p:nvPr/>
        </p:nvSpPr>
        <p:spPr>
          <a:xfrm>
            <a:off x="7269480" y="705485"/>
            <a:ext cx="29451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GB" altLang="en-US"/>
              <a:t>Haz clic en los íconos para elegir la respuesta correcta</a:t>
            </a:r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GB" altLang="en-US" b="1"/>
              <a:t>Test!</a:t>
            </a:r>
            <a:endParaRPr lang="en-GB" altLang="en-US" b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4245" y="1777365"/>
            <a:ext cx="8056880" cy="4351655"/>
          </a:xfrm>
        </p:spPr>
        <p:txBody>
          <a:bodyPr/>
          <a:p>
            <a:r>
              <a:rPr lang="en-GB" altLang="en-US"/>
              <a:t>Which day of Easter is most important IN THE UK?</a:t>
            </a:r>
            <a:endParaRPr lang="en-GB" altLang="en-US"/>
          </a:p>
        </p:txBody>
      </p:sp>
      <p:pic>
        <p:nvPicPr>
          <p:cNvPr id="5" name="Content Placeholder 4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9001125" y="2848610"/>
            <a:ext cx="2219325" cy="2066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2896235"/>
            <a:ext cx="2219325" cy="2066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09645" y="2919730"/>
            <a:ext cx="2219325" cy="2066925"/>
          </a:xfrm>
          <a:prstGeom prst="rect">
            <a:avLst/>
          </a:prstGeom>
        </p:spPr>
      </p:pic>
      <p:pic>
        <p:nvPicPr>
          <p:cNvPr id="8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8730" y="2848610"/>
            <a:ext cx="2162175" cy="211455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828675" y="2872105"/>
            <a:ext cx="2228850" cy="2124710"/>
            <a:chOff x="1305" y="4523"/>
            <a:chExt cx="3510" cy="3346"/>
          </a:xfrm>
        </p:grpSpPr>
        <p:sp>
          <p:nvSpPr>
            <p:cNvPr id="10" name="Rectangles 9"/>
            <p:cNvSpPr/>
            <p:nvPr/>
          </p:nvSpPr>
          <p:spPr>
            <a:xfrm>
              <a:off x="1305" y="4523"/>
              <a:ext cx="3510" cy="3346"/>
            </a:xfrm>
            <a:prstGeom prst="rect">
              <a:avLst/>
            </a:prstGeom>
            <a:ln w="57150"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en-GB" altLang="en-US"/>
            </a:p>
          </p:txBody>
        </p:sp>
        <p:sp>
          <p:nvSpPr>
            <p:cNvPr id="11" name="Text Box 10"/>
            <p:cNvSpPr txBox="1"/>
            <p:nvPr/>
          </p:nvSpPr>
          <p:spPr>
            <a:xfrm>
              <a:off x="2203" y="5815"/>
              <a:ext cx="1713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GB" altLang="en-US" sz="2800" b="1"/>
                <a:t>Friday</a:t>
              </a:r>
              <a:endParaRPr lang="en-GB" altLang="en-US" sz="2800" b="1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001125" y="2819400"/>
            <a:ext cx="2228850" cy="2124710"/>
            <a:chOff x="14175" y="4507"/>
            <a:chExt cx="3510" cy="3346"/>
          </a:xfrm>
        </p:grpSpPr>
        <p:sp>
          <p:nvSpPr>
            <p:cNvPr id="12" name="Rectangles 11"/>
            <p:cNvSpPr/>
            <p:nvPr/>
          </p:nvSpPr>
          <p:spPr>
            <a:xfrm>
              <a:off x="14175" y="4507"/>
              <a:ext cx="3510" cy="3346"/>
            </a:xfrm>
            <a:prstGeom prst="rect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en-GB" altLang="en-US"/>
            </a:p>
          </p:txBody>
        </p:sp>
        <p:sp>
          <p:nvSpPr>
            <p:cNvPr id="16" name="Text Box 15"/>
            <p:cNvSpPr txBox="1"/>
            <p:nvPr/>
          </p:nvSpPr>
          <p:spPr>
            <a:xfrm>
              <a:off x="14825" y="5769"/>
              <a:ext cx="2210" cy="82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p>
              <a:r>
                <a:rPr lang="en-GB" altLang="en-US" sz="2800" b="1"/>
                <a:t>Monday</a:t>
              </a:r>
              <a:endParaRPr lang="en-GB" altLang="en-US" sz="2800" b="1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310630" y="2843530"/>
            <a:ext cx="2228850" cy="2124710"/>
            <a:chOff x="9937" y="4507"/>
            <a:chExt cx="3510" cy="3346"/>
          </a:xfrm>
        </p:grpSpPr>
        <p:sp>
          <p:nvSpPr>
            <p:cNvPr id="13" name="Rectangles 12"/>
            <p:cNvSpPr/>
            <p:nvPr/>
          </p:nvSpPr>
          <p:spPr>
            <a:xfrm>
              <a:off x="9937" y="4507"/>
              <a:ext cx="3510" cy="3346"/>
            </a:xfrm>
            <a:prstGeom prst="rect">
              <a:avLst/>
            </a:prstGeom>
            <a:ln w="57150">
              <a:solidFill>
                <a:srgbClr val="FFFF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en-GB" altLang="en-US"/>
            </a:p>
          </p:txBody>
        </p:sp>
        <p:sp>
          <p:nvSpPr>
            <p:cNvPr id="17" name="Text Box 16"/>
            <p:cNvSpPr txBox="1"/>
            <p:nvPr/>
          </p:nvSpPr>
          <p:spPr>
            <a:xfrm>
              <a:off x="10707" y="5769"/>
              <a:ext cx="1986" cy="82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p>
              <a:r>
                <a:rPr lang="en-GB" altLang="en-US" sz="2800" b="1"/>
                <a:t>Sunday</a:t>
              </a:r>
              <a:endParaRPr lang="en-GB" altLang="en-US" sz="2800" b="1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500120" y="2861945"/>
            <a:ext cx="2228850" cy="2124710"/>
            <a:chOff x="5512" y="4507"/>
            <a:chExt cx="3510" cy="3346"/>
          </a:xfrm>
        </p:grpSpPr>
        <p:sp>
          <p:nvSpPr>
            <p:cNvPr id="14" name="Rectangles 13"/>
            <p:cNvSpPr/>
            <p:nvPr/>
          </p:nvSpPr>
          <p:spPr>
            <a:xfrm>
              <a:off x="5512" y="4507"/>
              <a:ext cx="3510" cy="3346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en-GB" altLang="en-US"/>
            </a:p>
          </p:txBody>
        </p:sp>
        <p:sp>
          <p:nvSpPr>
            <p:cNvPr id="18" name="Text Box 17"/>
            <p:cNvSpPr txBox="1"/>
            <p:nvPr/>
          </p:nvSpPr>
          <p:spPr>
            <a:xfrm>
              <a:off x="6104" y="5778"/>
              <a:ext cx="2341" cy="82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p>
              <a:r>
                <a:rPr lang="en-GB" altLang="en-US" sz="2800" b="1"/>
                <a:t>Saturday</a:t>
              </a:r>
              <a:endParaRPr lang="en-GB" altLang="en-US" sz="2800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GB" altLang="en-US" b="1"/>
              <a:t>Test!</a:t>
            </a:r>
            <a:endParaRPr lang="en-GB" altLang="en-US" b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p>
            <a:r>
              <a:rPr lang="en-GB" altLang="en-US"/>
              <a:t>What do they eat at Easter IN THE UK?</a:t>
            </a:r>
            <a:endParaRPr lang="en-GB" altLang="en-US"/>
          </a:p>
        </p:txBody>
      </p:sp>
      <p:pic>
        <p:nvPicPr>
          <p:cNvPr id="6" name="Content Placeholder 5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134100" y="2896235"/>
            <a:ext cx="2219325" cy="2066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2896235"/>
            <a:ext cx="2219325" cy="2066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17900" y="2896235"/>
            <a:ext cx="2219325" cy="2066925"/>
          </a:xfrm>
          <a:prstGeom prst="rect">
            <a:avLst/>
          </a:prstGeom>
        </p:spPr>
      </p:pic>
      <p:pic>
        <p:nvPicPr>
          <p:cNvPr id="8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2680" y="2896235"/>
            <a:ext cx="2162175" cy="211455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828675" y="2886075"/>
            <a:ext cx="2228850" cy="2124710"/>
            <a:chOff x="1305" y="4523"/>
            <a:chExt cx="3510" cy="3346"/>
          </a:xfrm>
        </p:grpSpPr>
        <p:sp>
          <p:nvSpPr>
            <p:cNvPr id="10" name="Rectangles 9"/>
            <p:cNvSpPr/>
            <p:nvPr/>
          </p:nvSpPr>
          <p:spPr>
            <a:xfrm>
              <a:off x="1305" y="4523"/>
              <a:ext cx="3510" cy="3346"/>
            </a:xfrm>
            <a:prstGeom prst="rect">
              <a:avLst/>
            </a:prstGeom>
            <a:ln w="57150"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en-GB" altLang="en-US"/>
            </a:p>
          </p:txBody>
        </p:sp>
        <p:sp>
          <p:nvSpPr>
            <p:cNvPr id="11" name="Text Box 10"/>
            <p:cNvSpPr txBox="1"/>
            <p:nvPr/>
          </p:nvSpPr>
          <p:spPr>
            <a:xfrm>
              <a:off x="1822" y="5437"/>
              <a:ext cx="2476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GB" altLang="en-US" sz="2800" b="1"/>
                <a:t>Mona de pascua</a:t>
              </a:r>
              <a:endParaRPr lang="en-GB" altLang="en-US" sz="2800" b="1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709660" y="2847340"/>
            <a:ext cx="2228850" cy="2124710"/>
            <a:chOff x="1305" y="4523"/>
            <a:chExt cx="3510" cy="3346"/>
          </a:xfrm>
        </p:grpSpPr>
        <p:sp>
          <p:nvSpPr>
            <p:cNvPr id="12" name="Rectangles 11"/>
            <p:cNvSpPr/>
            <p:nvPr/>
          </p:nvSpPr>
          <p:spPr>
            <a:xfrm>
              <a:off x="1305" y="4523"/>
              <a:ext cx="3510" cy="3346"/>
            </a:xfrm>
            <a:prstGeom prst="rect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en-GB" altLang="en-US"/>
            </a:p>
          </p:txBody>
        </p:sp>
        <p:sp>
          <p:nvSpPr>
            <p:cNvPr id="13" name="Text Box 12"/>
            <p:cNvSpPr txBox="1"/>
            <p:nvPr/>
          </p:nvSpPr>
          <p:spPr>
            <a:xfrm>
              <a:off x="1615" y="5590"/>
              <a:ext cx="2890" cy="150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p>
              <a:pPr algn="ctr"/>
              <a:r>
                <a:rPr lang="en-GB" altLang="en-US" sz="2800" b="1"/>
                <a:t>Chocolate eggs</a:t>
              </a:r>
              <a:endParaRPr lang="en-GB" altLang="en-US" sz="2800" b="1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124575" y="2867025"/>
            <a:ext cx="2228850" cy="2124710"/>
            <a:chOff x="1305" y="4523"/>
            <a:chExt cx="3510" cy="3346"/>
          </a:xfrm>
        </p:grpSpPr>
        <p:sp>
          <p:nvSpPr>
            <p:cNvPr id="15" name="Rectangles 14"/>
            <p:cNvSpPr/>
            <p:nvPr/>
          </p:nvSpPr>
          <p:spPr>
            <a:xfrm>
              <a:off x="1305" y="4523"/>
              <a:ext cx="3510" cy="3346"/>
            </a:xfrm>
            <a:prstGeom prst="rect">
              <a:avLst/>
            </a:prstGeom>
            <a:ln w="57150">
              <a:solidFill>
                <a:srgbClr val="FFFF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en-GB" altLang="en-US"/>
            </a:p>
          </p:txBody>
        </p:sp>
        <p:sp>
          <p:nvSpPr>
            <p:cNvPr id="16" name="Text Box 15"/>
            <p:cNvSpPr txBox="1"/>
            <p:nvPr/>
          </p:nvSpPr>
          <p:spPr>
            <a:xfrm>
              <a:off x="2083" y="5793"/>
              <a:ext cx="1969" cy="82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p>
              <a:r>
                <a:rPr lang="en-GB" altLang="en-US" sz="2800" b="1"/>
                <a:t>Carrots</a:t>
              </a:r>
              <a:endParaRPr lang="en-GB" altLang="en-US" sz="2800" b="1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508375" y="2867025"/>
            <a:ext cx="2228850" cy="2124710"/>
            <a:chOff x="1305" y="4523"/>
            <a:chExt cx="3510" cy="3346"/>
          </a:xfrm>
        </p:grpSpPr>
        <p:sp>
          <p:nvSpPr>
            <p:cNvPr id="18" name="Rectangles 17"/>
            <p:cNvSpPr/>
            <p:nvPr/>
          </p:nvSpPr>
          <p:spPr>
            <a:xfrm>
              <a:off x="1305" y="4523"/>
              <a:ext cx="3510" cy="3346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en-GB" altLang="en-US"/>
            </a:p>
          </p:txBody>
        </p:sp>
        <p:sp>
          <p:nvSpPr>
            <p:cNvPr id="20" name="Text Box 19"/>
            <p:cNvSpPr txBox="1"/>
            <p:nvPr/>
          </p:nvSpPr>
          <p:spPr>
            <a:xfrm>
              <a:off x="1957" y="5784"/>
              <a:ext cx="2205" cy="82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p>
              <a:r>
                <a:rPr lang="en-GB" altLang="en-US" sz="2800" b="1"/>
                <a:t>Biscuits</a:t>
              </a:r>
              <a:endParaRPr lang="en-GB" altLang="en-US" sz="2800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0365"/>
            <a:ext cx="10515600" cy="1325563"/>
          </a:xfrm>
        </p:spPr>
        <p:txBody>
          <a:bodyPr/>
          <a:p>
            <a:pPr algn="ctr"/>
            <a:r>
              <a:rPr lang="en-GB" altLang="en-US" sz="5400" b="1"/>
              <a:t>Have a great Easter!</a:t>
            </a:r>
            <a:endParaRPr lang="en-GB" altLang="en-US" sz="5400" b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23515" y="2259330"/>
            <a:ext cx="10296525" cy="4351655"/>
          </a:xfrm>
        </p:spPr>
        <p:txBody>
          <a:bodyPr/>
          <a:p>
            <a:pPr marL="0" indent="0">
              <a:buNone/>
            </a:pPr>
            <a:r>
              <a:rPr lang="en-GB" altLang="en-US"/>
              <a:t>Listen to this Easter song and sing along!</a:t>
            </a:r>
            <a:endParaRPr lang="en-GB" altLang="en-US">
              <a:hlinkClick r:id="rId1" tooltip="" action="ppaction://hlinkfile"/>
            </a:endParaRPr>
          </a:p>
          <a:p>
            <a:pPr marL="0" indent="0">
              <a:buNone/>
            </a:pPr>
            <a:r>
              <a:rPr lang="en-GB" altLang="en-US">
                <a:hlinkClick r:id="rId1" tooltip="" action="ppaction://hlinkfile"/>
              </a:rPr>
              <a:t>https://www.youtube.com/watch?v=hb9tt7LiYrc </a:t>
            </a:r>
            <a:endParaRPr lang="en-GB" altLang="en-US"/>
          </a:p>
          <a:p>
            <a:pPr marL="0" indent="0">
              <a:buNone/>
            </a:pPr>
            <a:endParaRPr lang="en-GB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632</Words>
  <Application>WPS Presentation</Application>
  <PresentationFormat>Widescreen</PresentationFormat>
  <Paragraphs>67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Easter in the UK!</dc:title>
  <dc:creator/>
  <cp:lastModifiedBy>Emma Marshall</cp:lastModifiedBy>
  <cp:revision>3</cp:revision>
  <dcterms:created xsi:type="dcterms:W3CDTF">2020-04-06T12:34:13Z</dcterms:created>
  <dcterms:modified xsi:type="dcterms:W3CDTF">2020-04-06T13:21:15Z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2057-11.2.0.9255</vt:lpwstr>
  </property>
</Properties>
</file>