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0" r:id="rId12"/>
  </p:sldIdLst>
  <p:sldSz cx="9144000" cy="6858000" type="screen4x3"/>
  <p:notesSz cx="6858000" cy="9144000"/>
  <p:photoAlbum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474" y="-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CDA7F-1D54-49A9-8DAA-1954DEFE7952}" type="datetimeFigureOut">
              <a:rPr lang="es-ES" smtClean="0"/>
              <a:t>21/02/2024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B418A-626A-4911-BBB9-F427F4AA62B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5007096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CDA7F-1D54-49A9-8DAA-1954DEFE7952}" type="datetimeFigureOut">
              <a:rPr lang="es-ES" smtClean="0"/>
              <a:t>21/02/2024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B418A-626A-4911-BBB9-F427F4AA62B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65810225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CDA7F-1D54-49A9-8DAA-1954DEFE7952}" type="datetimeFigureOut">
              <a:rPr lang="es-ES" smtClean="0"/>
              <a:t>21/02/2024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B418A-626A-4911-BBB9-F427F4AA62B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59047744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CDA7F-1D54-49A9-8DAA-1954DEFE7952}" type="datetimeFigureOut">
              <a:rPr lang="es-ES" smtClean="0"/>
              <a:t>21/02/2024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B418A-626A-4911-BBB9-F427F4AA62B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88786244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CDA7F-1D54-49A9-8DAA-1954DEFE7952}" type="datetimeFigureOut">
              <a:rPr lang="es-ES" smtClean="0"/>
              <a:t>21/02/2024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B418A-626A-4911-BBB9-F427F4AA62B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5470403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CDA7F-1D54-49A9-8DAA-1954DEFE7952}" type="datetimeFigureOut">
              <a:rPr lang="es-ES" smtClean="0"/>
              <a:t>21/02/2024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B418A-626A-4911-BBB9-F427F4AA62B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5950794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CDA7F-1D54-49A9-8DAA-1954DEFE7952}" type="datetimeFigureOut">
              <a:rPr lang="es-ES" smtClean="0"/>
              <a:t>21/02/2024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B418A-626A-4911-BBB9-F427F4AA62B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61185034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CDA7F-1D54-49A9-8DAA-1954DEFE7952}" type="datetimeFigureOut">
              <a:rPr lang="es-ES" smtClean="0"/>
              <a:t>21/02/2024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B418A-626A-4911-BBB9-F427F4AA62B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18039372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CDA7F-1D54-49A9-8DAA-1954DEFE7952}" type="datetimeFigureOut">
              <a:rPr lang="es-ES" smtClean="0"/>
              <a:t>21/02/2024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B418A-626A-4911-BBB9-F427F4AA62B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29202790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CDA7F-1D54-49A9-8DAA-1954DEFE7952}" type="datetimeFigureOut">
              <a:rPr lang="es-ES" smtClean="0"/>
              <a:t>21/02/2024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B418A-626A-4911-BBB9-F427F4AA62B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6997059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CDA7F-1D54-49A9-8DAA-1954DEFE7952}" type="datetimeFigureOut">
              <a:rPr lang="es-ES" smtClean="0"/>
              <a:t>21/02/2024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B418A-626A-4911-BBB9-F427F4AA62B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34769978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BCDA7F-1D54-49A9-8DAA-1954DEFE7952}" type="datetimeFigureOut">
              <a:rPr lang="es-ES" smtClean="0"/>
              <a:t>21/02/2024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5B418A-626A-4911-BBB9-F427F4AA62B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50528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uario\011. Erasmus\UE\CEIP Miguel Hernández\140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1" t="9361" r="7511" b="10986"/>
          <a:stretch/>
        </p:blipFill>
        <p:spPr bwMode="auto">
          <a:xfrm>
            <a:off x="2195737" y="1988840"/>
            <a:ext cx="4248472" cy="4123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107504" y="116632"/>
            <a:ext cx="88569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latin typeface="Arial Rounded MT Bold" pitchFamily="34" charset="0"/>
              </a:rPr>
              <a:t>LAS INSTITUCIONES EUROPEAS EN NUESTRA CLASE</a:t>
            </a:r>
            <a:endParaRPr lang="es-ES" sz="3200" b="1" dirty="0">
              <a:latin typeface="Arial Rounded MT Bold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68559" y="6292648"/>
            <a:ext cx="88569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latin typeface="Arial Rounded MT Bold" pitchFamily="34" charset="0"/>
              </a:rPr>
              <a:t>P</a:t>
            </a:r>
            <a:r>
              <a:rPr lang="es-ES" sz="2400" b="1" dirty="0" smtClean="0">
                <a:latin typeface="Arial Rounded MT Bold" pitchFamily="34" charset="0"/>
              </a:rPr>
              <a:t>or </a:t>
            </a:r>
            <a:r>
              <a:rPr lang="es-ES" sz="2400" b="1" dirty="0" err="1" smtClean="0">
                <a:latin typeface="Arial Rounded MT Bold" pitchFamily="34" charset="0"/>
              </a:rPr>
              <a:t>Gemma</a:t>
            </a:r>
            <a:r>
              <a:rPr lang="es-ES" sz="2400" b="1" dirty="0" smtClean="0">
                <a:latin typeface="Arial Rounded MT Bold" pitchFamily="34" charset="0"/>
              </a:rPr>
              <a:t> Ruiz y </a:t>
            </a:r>
            <a:r>
              <a:rPr lang="es-ES" sz="2400" b="1" dirty="0" err="1" smtClean="0">
                <a:latin typeface="Arial Rounded MT Bold" pitchFamily="34" charset="0"/>
              </a:rPr>
              <a:t>Jose</a:t>
            </a:r>
            <a:r>
              <a:rPr lang="es-ES" sz="2400" b="1" dirty="0" smtClean="0">
                <a:latin typeface="Arial Rounded MT Bold" pitchFamily="34" charset="0"/>
              </a:rPr>
              <a:t> </a:t>
            </a:r>
            <a:r>
              <a:rPr lang="es-ES" sz="2400" b="1" dirty="0" err="1" smtClean="0">
                <a:latin typeface="Arial Rounded MT Bold" pitchFamily="34" charset="0"/>
              </a:rPr>
              <a:t>Aº</a:t>
            </a:r>
            <a:r>
              <a:rPr lang="es-ES" sz="2400" b="1" dirty="0" smtClean="0">
                <a:latin typeface="Arial Rounded MT Bold" pitchFamily="34" charset="0"/>
              </a:rPr>
              <a:t> Lozano</a:t>
            </a:r>
            <a:endParaRPr lang="es-ES" sz="2400" b="1" dirty="0">
              <a:latin typeface="Arial Rounded MT Bold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841072" y="1484784"/>
            <a:ext cx="4957802" cy="584775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3200" dirty="0" err="1" smtClean="0">
                <a:solidFill>
                  <a:schemeClr val="tx2"/>
                </a:solidFill>
                <a:latin typeface="Arial Rounded MT Bold" pitchFamily="34" charset="0"/>
              </a:rPr>
              <a:t>IES</a:t>
            </a:r>
            <a:r>
              <a:rPr lang="es-ES" sz="3200" dirty="0" smtClean="0">
                <a:solidFill>
                  <a:schemeClr val="tx2"/>
                </a:solidFill>
                <a:latin typeface="Arial Rounded MT Bold" pitchFamily="34" charset="0"/>
              </a:rPr>
              <a:t> GABRIEL MIRÓ</a:t>
            </a:r>
            <a:endParaRPr lang="es-ES" sz="3200" dirty="0">
              <a:solidFill>
                <a:schemeClr val="tx2"/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13312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200. Instituciones-ejemplo clase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5663"/>
            <a:ext cx="9144000" cy="51450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215083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765. european-union-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2 CuadroTexto"/>
          <p:cNvSpPr txBox="1"/>
          <p:nvPr/>
        </p:nvSpPr>
        <p:spPr>
          <a:xfrm>
            <a:off x="-16892" y="57150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dirty="0" smtClean="0">
                <a:solidFill>
                  <a:schemeClr val="tx2"/>
                </a:solidFill>
              </a:rPr>
              <a:t>UNIDOS  EN LA DIVERSIDAD</a:t>
            </a:r>
            <a:endParaRPr lang="es-ES" sz="4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5270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100. Instituciones-UE-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5663"/>
            <a:ext cx="9144000" cy="51450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812116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140. Instituciones-ejemplo clase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5663"/>
            <a:ext cx="9144000" cy="51450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718831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145. Instituciones-ejemplo clase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5663"/>
            <a:ext cx="9144000" cy="51450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466682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155. Instituciones-ejemplo clase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5663"/>
            <a:ext cx="9144000" cy="51450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790651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165. Instituciones-ejemplo clase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5663"/>
            <a:ext cx="9144000" cy="51450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249252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175. Instituciones-ejemplo clase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5663"/>
            <a:ext cx="9144000" cy="51450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071935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180. Instituciones-ejemplo clase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5663"/>
            <a:ext cx="9144000" cy="51450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316390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195. Instituciones-ejemplo clase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5663"/>
            <a:ext cx="9144000" cy="51450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764274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20</Words>
  <Application>Microsoft Office PowerPoint</Application>
  <PresentationFormat>Presentación en pantalla (4:3)</PresentationFormat>
  <Paragraphs>4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Aero</dc:creator>
  <cp:lastModifiedBy>Aero</cp:lastModifiedBy>
  <cp:revision>3</cp:revision>
  <dcterms:created xsi:type="dcterms:W3CDTF">2024-02-20T18:56:22Z</dcterms:created>
  <dcterms:modified xsi:type="dcterms:W3CDTF">2024-02-21T06:05:19Z</dcterms:modified>
</cp:coreProperties>
</file>