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CFB-1989-4809-B871-297B4CD34F1F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F2B1-7C4F-4E81-BB83-4174BE16746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CFB-1989-4809-B871-297B4CD34F1F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F2B1-7C4F-4E81-BB83-4174BE16746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CFB-1989-4809-B871-297B4CD34F1F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F2B1-7C4F-4E81-BB83-4174BE16746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CFB-1989-4809-B871-297B4CD34F1F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F2B1-7C4F-4E81-BB83-4174BE16746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CFB-1989-4809-B871-297B4CD34F1F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F2B1-7C4F-4E81-BB83-4174BE16746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CFB-1989-4809-B871-297B4CD34F1F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F2B1-7C4F-4E81-BB83-4174BE16746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CFB-1989-4809-B871-297B4CD34F1F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F2B1-7C4F-4E81-BB83-4174BE16746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CFB-1989-4809-B871-297B4CD34F1F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F2B1-7C4F-4E81-BB83-4174BE16746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CFB-1989-4809-B871-297B4CD34F1F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F2B1-7C4F-4E81-BB83-4174BE16746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CFB-1989-4809-B871-297B4CD34F1F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F2B1-7C4F-4E81-BB83-4174BE16746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CFB-1989-4809-B871-297B4CD34F1F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F2B1-7C4F-4E81-BB83-4174BE16746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92CFB-1989-4809-B871-297B4CD34F1F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8F2B1-7C4F-4E81-BB83-4174BE16746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bas Neue" pitchFamily="34" charset="0"/>
              </a:rPr>
              <a:t>TRABAJO REALIZADO POR: Manuel Rodríguez, </a:t>
            </a:r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bas Neue" pitchFamily="34" charset="0"/>
              </a:rPr>
              <a:t>Talleb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bas Neue" pitchFamily="34" charset="0"/>
              </a:rPr>
              <a:t>, Aron </a:t>
            </a:r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bas Neue" pitchFamily="34" charset="0"/>
              </a:rPr>
              <a:t>Deves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bas Neue" pitchFamily="34" charset="0"/>
              </a:rPr>
              <a:t> y Juan Galindo.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bas Neue" pitchFamily="34" charset="0"/>
            </a:endParaRPr>
          </a:p>
        </p:txBody>
      </p:sp>
      <p:pic>
        <p:nvPicPr>
          <p:cNvPr id="10" name="Picture 18" descr="Resultado de imagen de degradado"/>
          <p:cNvPicPr>
            <a:picLocks noChangeAspect="1" noChangeArrowheads="1"/>
          </p:cNvPicPr>
          <p:nvPr/>
        </p:nvPicPr>
        <p:blipFill>
          <a:blip r:embed="rId2"/>
          <a:srcRect l="725" r="5073" b="1031"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pic>
        <p:nvPicPr>
          <p:cNvPr id="11" name="Picture 4" descr="Resultado de imagen de tomorroland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1786" y="1107277"/>
            <a:ext cx="9307573" cy="4643446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0" y="6429396"/>
            <a:ext cx="92869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Manuel Rodríguez, </a:t>
            </a:r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Talleb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Bensad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Aron </a:t>
            </a:r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Deves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and Juan Galindo.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0" y="6000768"/>
            <a:ext cx="92869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MADE BY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de fondo negro"/>
          <p:cNvPicPr>
            <a:picLocks noChangeAspect="1" noChangeArrowheads="1"/>
          </p:cNvPicPr>
          <p:nvPr/>
        </p:nvPicPr>
        <p:blipFill>
          <a:blip r:embed="rId2"/>
          <a:srcRect l="2083" t="20000" r="3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30" name="Picture 18" descr="Resultado de imagen de degradado"/>
          <p:cNvPicPr>
            <a:picLocks noChangeAspect="1" noChangeArrowheads="1"/>
          </p:cNvPicPr>
          <p:nvPr/>
        </p:nvPicPr>
        <p:blipFill>
          <a:blip r:embed="rId3"/>
          <a:srcRect l="725" r="5073" b="1031"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pic>
        <p:nvPicPr>
          <p:cNvPr id="13316" name="Picture 4" descr="Resultado de imagen de tomorroland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60" y="5214950"/>
            <a:ext cx="3500462" cy="1746342"/>
          </a:xfrm>
          <a:prstGeom prst="rect">
            <a:avLst/>
          </a:prstGeom>
          <a:noFill/>
        </p:spPr>
      </p:pic>
      <p:pic>
        <p:nvPicPr>
          <p:cNvPr id="13318" name="Picture 6" descr="Resultado de imagen de gabriel miro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5000636"/>
            <a:ext cx="2071702" cy="207170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596" y="428604"/>
            <a:ext cx="821537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bas Neue" pitchFamily="34" charset="0"/>
              </a:rPr>
              <a:t>What</a:t>
            </a:r>
            <a:r>
              <a:rPr lang="es-E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bas Neue" pitchFamily="34" charset="0"/>
              </a:rPr>
              <a:t> </a:t>
            </a:r>
            <a:r>
              <a:rPr lang="es-E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bas Neue" pitchFamily="34" charset="0"/>
              </a:rPr>
              <a:t>is</a:t>
            </a:r>
            <a:r>
              <a:rPr lang="es-E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bas Neue" pitchFamily="34" charset="0"/>
              </a:rPr>
              <a:t> </a:t>
            </a:r>
            <a:r>
              <a:rPr lang="es-E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bas Neue" pitchFamily="34" charset="0"/>
              </a:rPr>
              <a:t>tomorrowland</a:t>
            </a:r>
            <a:r>
              <a:rPr lang="es-E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bas Neue" pitchFamily="34" charset="0"/>
              </a:rPr>
              <a:t>?</a:t>
            </a:r>
            <a:endParaRPr lang="es-E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ebas Neue" pitchFamily="34" charset="0"/>
            </a:endParaRPr>
          </a:p>
        </p:txBody>
      </p:sp>
      <p:pic>
        <p:nvPicPr>
          <p:cNvPr id="13320" name="Picture 8" descr="Resultado de imagen de tomorrola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143248"/>
            <a:ext cx="3357586" cy="18886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322" name="Picture 10" descr="Resultado de imagen de tomorrola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3143248"/>
            <a:ext cx="3333773" cy="18752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324" name="AutoShape 12" descr="Resultado de imagen de tomorro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26" name="AutoShape 14" descr="Resultado de imagen de tomorro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328" name="Picture 16" descr="Resultado de imagen de tomorrola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5" y="3143248"/>
            <a:ext cx="3286115" cy="1848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14 CuadroTexto"/>
          <p:cNvSpPr txBox="1"/>
          <p:nvPr/>
        </p:nvSpPr>
        <p:spPr>
          <a:xfrm>
            <a:off x="500034" y="1428736"/>
            <a:ext cx="8143932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38100" h="3810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Tomorrowland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 is a Belgian electronic dance music festival held in Boom, Belgium. </a:t>
            </a:r>
            <a:endParaRPr lang="es-E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bas Neue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de fondo negro"/>
          <p:cNvPicPr>
            <a:picLocks noChangeAspect="1" noChangeArrowheads="1"/>
          </p:cNvPicPr>
          <p:nvPr/>
        </p:nvPicPr>
        <p:blipFill>
          <a:blip r:embed="rId2"/>
          <a:srcRect l="2083" t="20000" r="3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30" name="Picture 18" descr="Resultado de imagen de degradado"/>
          <p:cNvPicPr>
            <a:picLocks noChangeAspect="1" noChangeArrowheads="1"/>
          </p:cNvPicPr>
          <p:nvPr/>
        </p:nvPicPr>
        <p:blipFill>
          <a:blip r:embed="rId3"/>
          <a:srcRect l="725" r="5073" b="1031"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pic>
        <p:nvPicPr>
          <p:cNvPr id="13316" name="Picture 4" descr="Resultado de imagen de tomorroland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60" y="5214950"/>
            <a:ext cx="3500462" cy="1746342"/>
          </a:xfrm>
          <a:prstGeom prst="rect">
            <a:avLst/>
          </a:prstGeom>
          <a:noFill/>
        </p:spPr>
      </p:pic>
      <p:pic>
        <p:nvPicPr>
          <p:cNvPr id="13318" name="Picture 6" descr="Resultado de imagen de gabriel miro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5000636"/>
            <a:ext cx="2071702" cy="207170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596" y="428604"/>
            <a:ext cx="821537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bas Neue" pitchFamily="34" charset="0"/>
              </a:rPr>
              <a:t>Which</a:t>
            </a:r>
            <a:r>
              <a:rPr lang="es-E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bas Neue" pitchFamily="34" charset="0"/>
              </a:rPr>
              <a:t> </a:t>
            </a:r>
            <a:r>
              <a:rPr lang="es-E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bas Neue" pitchFamily="34" charset="0"/>
              </a:rPr>
              <a:t>is</a:t>
            </a:r>
            <a:r>
              <a:rPr lang="es-E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bas Neue" pitchFamily="34" charset="0"/>
              </a:rPr>
              <a:t> </a:t>
            </a:r>
            <a:r>
              <a:rPr lang="es-E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bas Neue" pitchFamily="34" charset="0"/>
              </a:rPr>
              <a:t>its</a:t>
            </a:r>
            <a:r>
              <a:rPr lang="es-E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bas Neue" pitchFamily="34" charset="0"/>
              </a:rPr>
              <a:t> </a:t>
            </a:r>
            <a:r>
              <a:rPr lang="es-E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bas Neue" pitchFamily="34" charset="0"/>
              </a:rPr>
              <a:t>origin</a:t>
            </a:r>
            <a:r>
              <a:rPr lang="es-E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bas Neue" pitchFamily="34" charset="0"/>
              </a:rPr>
              <a:t> ?</a:t>
            </a:r>
            <a:endParaRPr lang="es-E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ebas Neue" pitchFamily="34" charset="0"/>
            </a:endParaRPr>
          </a:p>
        </p:txBody>
      </p:sp>
      <p:sp>
        <p:nvSpPr>
          <p:cNvPr id="13324" name="AutoShape 12" descr="Resultado de imagen de tomorro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26" name="AutoShape 14" descr="Resultado de imagen de tomorro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500034" y="1428736"/>
            <a:ext cx="8143932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38100" h="3810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The Brothers Manu and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Michiel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 Beers began their dream and made it come true with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Tomorrowland's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 debut.</a:t>
            </a:r>
            <a:endParaRPr lang="es-E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bas Neue" pitchFamily="34" charset="0"/>
            </a:endParaRPr>
          </a:p>
        </p:txBody>
      </p:sp>
      <p:pic>
        <p:nvPicPr>
          <p:cNvPr id="17410" name="Picture 2" descr="Resultado de imagen de manu and michael tomorrowla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2500306"/>
            <a:ext cx="4999072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de fondo negro"/>
          <p:cNvPicPr>
            <a:picLocks noChangeAspect="1" noChangeArrowheads="1"/>
          </p:cNvPicPr>
          <p:nvPr/>
        </p:nvPicPr>
        <p:blipFill>
          <a:blip r:embed="rId2"/>
          <a:srcRect l="2083" t="20000" r="3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30" name="Picture 18" descr="Resultado de imagen de degradado"/>
          <p:cNvPicPr>
            <a:picLocks noChangeAspect="1" noChangeArrowheads="1"/>
          </p:cNvPicPr>
          <p:nvPr/>
        </p:nvPicPr>
        <p:blipFill>
          <a:blip r:embed="rId3"/>
          <a:srcRect l="725" r="5073" b="1031"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pic>
        <p:nvPicPr>
          <p:cNvPr id="13316" name="Picture 4" descr="Resultado de imagen de tomorroland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60" y="5214950"/>
            <a:ext cx="3500462" cy="1746342"/>
          </a:xfrm>
          <a:prstGeom prst="rect">
            <a:avLst/>
          </a:prstGeom>
          <a:noFill/>
        </p:spPr>
      </p:pic>
      <p:pic>
        <p:nvPicPr>
          <p:cNvPr id="13318" name="Picture 6" descr="Resultado de imagen de gabriel miro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5000636"/>
            <a:ext cx="2071702" cy="207170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596" y="428604"/>
            <a:ext cx="821537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bas Neue" pitchFamily="34" charset="0"/>
              </a:rPr>
              <a:t>The first edition</a:t>
            </a:r>
            <a:endParaRPr lang="es-E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ebas Neue" pitchFamily="34" charset="0"/>
            </a:endParaRPr>
          </a:p>
        </p:txBody>
      </p:sp>
      <p:sp>
        <p:nvSpPr>
          <p:cNvPr id="13324" name="AutoShape 12" descr="Resultado de imagen de tomorro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26" name="AutoShape 14" descr="Resultado de imagen de tomorro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500034" y="1428736"/>
            <a:ext cx="8143932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38100" h="3810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The first edition of the festival took place on 14 August 2005. Manu Beers,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Michiel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 Beers and ID&amp;T organized the festival.</a:t>
            </a:r>
            <a:endParaRPr lang="es-E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bas Neue" pitchFamily="34" charset="0"/>
            </a:endParaRPr>
          </a:p>
        </p:txBody>
      </p:sp>
      <p:pic>
        <p:nvPicPr>
          <p:cNvPr id="16386" name="Picture 2" descr="Resultado de imagen de tomorrowland 20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2928934"/>
            <a:ext cx="4000528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de fondo negro"/>
          <p:cNvPicPr>
            <a:picLocks noChangeAspect="1" noChangeArrowheads="1"/>
          </p:cNvPicPr>
          <p:nvPr/>
        </p:nvPicPr>
        <p:blipFill>
          <a:blip r:embed="rId2"/>
          <a:srcRect l="2083" t="20000" r="3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30" name="Picture 18" descr="Resultado de imagen de degradado"/>
          <p:cNvPicPr>
            <a:picLocks noChangeAspect="1" noChangeArrowheads="1"/>
          </p:cNvPicPr>
          <p:nvPr/>
        </p:nvPicPr>
        <p:blipFill>
          <a:blip r:embed="rId3"/>
          <a:srcRect l="725" r="5073" b="1031"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pic>
        <p:nvPicPr>
          <p:cNvPr id="13316" name="Picture 4" descr="Resultado de imagen de tomorroland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60" y="5214950"/>
            <a:ext cx="3500462" cy="1746342"/>
          </a:xfrm>
          <a:prstGeom prst="rect">
            <a:avLst/>
          </a:prstGeom>
          <a:noFill/>
        </p:spPr>
      </p:pic>
      <p:pic>
        <p:nvPicPr>
          <p:cNvPr id="13318" name="Picture 6" descr="Resultado de imagen de gabriel miro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5000636"/>
            <a:ext cx="2071702" cy="207170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596" y="428604"/>
            <a:ext cx="821537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bas Neue" pitchFamily="34" charset="0"/>
              </a:rPr>
              <a:t>Where and when is it celebrated?</a:t>
            </a:r>
            <a:endParaRPr lang="es-E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ebas Neue" pitchFamily="34" charset="0"/>
            </a:endParaRPr>
          </a:p>
        </p:txBody>
      </p:sp>
      <p:sp>
        <p:nvSpPr>
          <p:cNvPr id="13324" name="AutoShape 12" descr="Resultado de imagen de tomorro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26" name="AutoShape 14" descr="Resultado de imagen de tomorro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500034" y="1428736"/>
            <a:ext cx="8143932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38100" h="3810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Tomorrowland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 takes place at recreation area De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Schorre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 in Boom, Belgium. </a:t>
            </a:r>
            <a:b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</a:b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 the date on which it is celebrated Friday July 17th 2020 - Sunday July 19th 2020 and Friday July 24th 2020 - Sunday July 26th 2020.</a:t>
            </a:r>
            <a:endParaRPr lang="es-E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bas Neue" pitchFamily="34" charset="0"/>
            </a:endParaRPr>
          </a:p>
        </p:txBody>
      </p:sp>
      <p:pic>
        <p:nvPicPr>
          <p:cNvPr id="15362" name="Picture 2" descr="Resultado de imagen de De Schorre in Boom, Belgi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52625" y="3000372"/>
            <a:ext cx="5238750" cy="2543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de fondo negro"/>
          <p:cNvPicPr>
            <a:picLocks noChangeAspect="1" noChangeArrowheads="1"/>
          </p:cNvPicPr>
          <p:nvPr/>
        </p:nvPicPr>
        <p:blipFill>
          <a:blip r:embed="rId2"/>
          <a:srcRect l="2083" t="20000" r="3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30" name="Picture 18" descr="Resultado de imagen de degradado"/>
          <p:cNvPicPr>
            <a:picLocks noChangeAspect="1" noChangeArrowheads="1"/>
          </p:cNvPicPr>
          <p:nvPr/>
        </p:nvPicPr>
        <p:blipFill>
          <a:blip r:embed="rId3"/>
          <a:srcRect l="725" r="5073" b="1031"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pic>
        <p:nvPicPr>
          <p:cNvPr id="13316" name="Picture 4" descr="Resultado de imagen de tomorroland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60" y="5214950"/>
            <a:ext cx="3500462" cy="1746342"/>
          </a:xfrm>
          <a:prstGeom prst="rect">
            <a:avLst/>
          </a:prstGeom>
          <a:noFill/>
        </p:spPr>
      </p:pic>
      <p:pic>
        <p:nvPicPr>
          <p:cNvPr id="13318" name="Picture 6" descr="Resultado de imagen de gabriel miro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5000636"/>
            <a:ext cx="2071702" cy="207170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596" y="428604"/>
            <a:ext cx="821537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bas Neue" pitchFamily="34" charset="0"/>
              </a:rPr>
              <a:t>How is it celebrated?</a:t>
            </a:r>
          </a:p>
        </p:txBody>
      </p:sp>
      <p:sp>
        <p:nvSpPr>
          <p:cNvPr id="13324" name="AutoShape 12" descr="Resultado de imagen de tomorro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26" name="AutoShape 14" descr="Resultado de imagen de tomorro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500034" y="1428736"/>
            <a:ext cx="8143932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38100" h="3810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This festival is celebrated by dancing and listening to music (Electronic) for three days in a row.</a:t>
            </a:r>
            <a:endParaRPr lang="es-E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bas Neue" pitchFamily="34" charset="0"/>
            </a:endParaRPr>
          </a:p>
        </p:txBody>
      </p:sp>
      <p:pic>
        <p:nvPicPr>
          <p:cNvPr id="18434" name="Picture 2" descr="Resultado de imagen de tomorrowland piblic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2714620"/>
            <a:ext cx="3644227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Resultado de imagen de tomorrowland pibli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2714620"/>
            <a:ext cx="3641560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de fondo negro"/>
          <p:cNvPicPr>
            <a:picLocks noChangeAspect="1" noChangeArrowheads="1"/>
          </p:cNvPicPr>
          <p:nvPr/>
        </p:nvPicPr>
        <p:blipFill>
          <a:blip r:embed="rId2"/>
          <a:srcRect l="2083" t="20000" r="3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30" name="Picture 18" descr="Resultado de imagen de degradado"/>
          <p:cNvPicPr>
            <a:picLocks noChangeAspect="1" noChangeArrowheads="1"/>
          </p:cNvPicPr>
          <p:nvPr/>
        </p:nvPicPr>
        <p:blipFill>
          <a:blip r:embed="rId3"/>
          <a:srcRect l="725" r="5073" b="1031"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pic>
        <p:nvPicPr>
          <p:cNvPr id="13316" name="Picture 4" descr="Resultado de imagen de tomorroland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60" y="5214950"/>
            <a:ext cx="3500462" cy="1746342"/>
          </a:xfrm>
          <a:prstGeom prst="rect">
            <a:avLst/>
          </a:prstGeom>
          <a:noFill/>
        </p:spPr>
      </p:pic>
      <p:pic>
        <p:nvPicPr>
          <p:cNvPr id="13318" name="Picture 6" descr="Resultado de imagen de gabriel miro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5000636"/>
            <a:ext cx="2071702" cy="207170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596" y="428604"/>
            <a:ext cx="821537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bas Neue" pitchFamily="34" charset="0"/>
              </a:rPr>
              <a:t>Why have you chosen that festival?</a:t>
            </a:r>
          </a:p>
        </p:txBody>
      </p:sp>
      <p:sp>
        <p:nvSpPr>
          <p:cNvPr id="13324" name="AutoShape 12" descr="Resultado de imagen de tomorro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26" name="AutoShape 14" descr="Resultado de imagen de tomorro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500034" y="1428736"/>
            <a:ext cx="8143932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38100" h="3810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We have chosen this festival because we all like electronic music.</a:t>
            </a:r>
            <a:endParaRPr lang="es-E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bas Neue" pitchFamily="34" charset="0"/>
            </a:endParaRPr>
          </a:p>
        </p:txBody>
      </p:sp>
      <p:pic>
        <p:nvPicPr>
          <p:cNvPr id="19458" name="Picture 2" descr="Resultado de imagen de tomorrowla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59" y="2714620"/>
            <a:ext cx="4316823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de fondo negro"/>
          <p:cNvPicPr>
            <a:picLocks noChangeAspect="1" noChangeArrowheads="1"/>
          </p:cNvPicPr>
          <p:nvPr/>
        </p:nvPicPr>
        <p:blipFill>
          <a:blip r:embed="rId2"/>
          <a:srcRect l="2083" t="20000" r="3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30" name="Picture 18" descr="Resultado de imagen de degradado"/>
          <p:cNvPicPr>
            <a:picLocks noChangeAspect="1" noChangeArrowheads="1"/>
          </p:cNvPicPr>
          <p:nvPr/>
        </p:nvPicPr>
        <p:blipFill>
          <a:blip r:embed="rId3"/>
          <a:srcRect l="725" r="5073" b="1031"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pic>
        <p:nvPicPr>
          <p:cNvPr id="13316" name="Picture 4" descr="Resultado de imagen de tomorroland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60" y="5214950"/>
            <a:ext cx="3500462" cy="1746342"/>
          </a:xfrm>
          <a:prstGeom prst="rect">
            <a:avLst/>
          </a:prstGeom>
          <a:noFill/>
        </p:spPr>
      </p:pic>
      <p:pic>
        <p:nvPicPr>
          <p:cNvPr id="13318" name="Picture 6" descr="Resultado de imagen de gabriel miro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5000636"/>
            <a:ext cx="2071702" cy="207170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596" y="428604"/>
            <a:ext cx="821537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bas Neue" pitchFamily="34" charset="0"/>
              </a:rPr>
              <a:t>BIBLIOGRAPHY</a:t>
            </a:r>
          </a:p>
        </p:txBody>
      </p:sp>
      <p:sp>
        <p:nvSpPr>
          <p:cNvPr id="13324" name="AutoShape 12" descr="Resultado de imagen de tomorro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26" name="AutoShape 14" descr="Resultado de imagen de tomorro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500034" y="1428736"/>
            <a:ext cx="8143932" cy="22467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38100" h="3810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https://mdmelectro.com/cosas-sabias-tomorrowland/</a:t>
            </a:r>
          </a:p>
          <a:p>
            <a:pPr algn="just">
              <a:buFont typeface="Arial" pitchFamily="34" charset="0"/>
              <a:buChar char="•"/>
            </a:pPr>
            <a:r>
              <a:rPr lang="es-E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https://en.wikipedia.org/wiki/Tomorrowland_(festival)</a:t>
            </a:r>
          </a:p>
          <a:p>
            <a:pPr algn="just">
              <a:buFont typeface="Arial" pitchFamily="34" charset="0"/>
              <a:buChar char="•"/>
            </a:pPr>
            <a:r>
              <a:rPr lang="es-E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https://dbr.fm/biografias/tomorrowland-la-magnifica-historia-detras-del-festival-mas-popular-del-mundo/</a:t>
            </a:r>
          </a:p>
          <a:p>
            <a:pPr algn="just">
              <a:buFont typeface="Arial" pitchFamily="34" charset="0"/>
              <a:buChar char="•"/>
            </a:pPr>
            <a:r>
              <a:rPr lang="es-E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itchFamily="34" charset="0"/>
              </a:rPr>
              <a:t>https://www.tomorrowland.com/global/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155</Words>
  <Application>Microsoft Office PowerPoint</Application>
  <PresentationFormat>Presentación en pantalla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Bebas Neue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Manuel</dc:creator>
  <cp:lastModifiedBy>PcCom</cp:lastModifiedBy>
  <cp:revision>30</cp:revision>
  <dcterms:created xsi:type="dcterms:W3CDTF">2020-02-27T06:24:35Z</dcterms:created>
  <dcterms:modified xsi:type="dcterms:W3CDTF">2020-06-14T15:49:13Z</dcterms:modified>
</cp:coreProperties>
</file>