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67" r:id="rId4"/>
    <p:sldId id="269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20"/>
    <a:srgbClr val="005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ÑA CAMPINO, VERONICA" userId="0478eb3f-fd8e-4c74-842a-b3f1844bb99c" providerId="ADAL" clId="{5EE5C866-0303-4821-AB5C-2DC9BC155547}"/>
    <pc:docChg chg="undo custSel addSld delSld modSld">
      <pc:chgData name="DOÑA CAMPINO, VERONICA" userId="0478eb3f-fd8e-4c74-842a-b3f1844bb99c" providerId="ADAL" clId="{5EE5C866-0303-4821-AB5C-2DC9BC155547}" dt="2023-11-28T12:10:32.765" v="840" actId="14100"/>
      <pc:docMkLst>
        <pc:docMk/>
      </pc:docMkLst>
      <pc:sldChg chg="addSp delSp modSp mod setBg modClrScheme chgLayout">
        <pc:chgData name="DOÑA CAMPINO, VERONICA" userId="0478eb3f-fd8e-4c74-842a-b3f1844bb99c" providerId="ADAL" clId="{5EE5C866-0303-4821-AB5C-2DC9BC155547}" dt="2023-11-28T12:03:09.920" v="509" actId="403"/>
        <pc:sldMkLst>
          <pc:docMk/>
          <pc:sldMk cId="0" sldId="256"/>
        </pc:sldMkLst>
        <pc:spChg chg="mod ord">
          <ac:chgData name="DOÑA CAMPINO, VERONICA" userId="0478eb3f-fd8e-4c74-842a-b3f1844bb99c" providerId="ADAL" clId="{5EE5C866-0303-4821-AB5C-2DC9BC155547}" dt="2023-11-28T12:03:09.920" v="509" actId="403"/>
          <ac:spMkLst>
            <pc:docMk/>
            <pc:sldMk cId="0" sldId="256"/>
            <ac:spMk id="2" creationId="{00000000-0000-0000-0000-000000000000}"/>
          </ac:spMkLst>
        </pc:spChg>
        <pc:spChg chg="del mod">
          <ac:chgData name="DOÑA CAMPINO, VERONICA" userId="0478eb3f-fd8e-4c74-842a-b3f1844bb99c" providerId="ADAL" clId="{5EE5C866-0303-4821-AB5C-2DC9BC155547}" dt="2023-11-16T13:24:24.086" v="8" actId="478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DOÑA CAMPINO, VERONICA" userId="0478eb3f-fd8e-4c74-842a-b3f1844bb99c" providerId="ADAL" clId="{5EE5C866-0303-4821-AB5C-2DC9BC155547}" dt="2023-11-17T16:25:39.832" v="502" actId="207"/>
          <ac:spMkLst>
            <pc:docMk/>
            <pc:sldMk cId="0" sldId="256"/>
            <ac:spMk id="3" creationId="{624E8D14-C018-6061-8DD7-D008E1BD0335}"/>
          </ac:spMkLst>
        </pc:spChg>
        <pc:spChg chg="add del">
          <ac:chgData name="DOÑA CAMPINO, VERONICA" userId="0478eb3f-fd8e-4c74-842a-b3f1844bb99c" providerId="ADAL" clId="{5EE5C866-0303-4821-AB5C-2DC9BC155547}" dt="2023-11-16T13:23:24.379" v="2" actId="478"/>
          <ac:spMkLst>
            <pc:docMk/>
            <pc:sldMk cId="0" sldId="256"/>
            <ac:spMk id="5" creationId="{5C5082D0-8347-44EF-9998-4A96D25B1CCF}"/>
          </ac:spMkLst>
        </pc:spChg>
        <pc:spChg chg="add del mod">
          <ac:chgData name="DOÑA CAMPINO, VERONICA" userId="0478eb3f-fd8e-4c74-842a-b3f1844bb99c" providerId="ADAL" clId="{5EE5C866-0303-4821-AB5C-2DC9BC155547}" dt="2023-11-17T11:45:07.079" v="304" actId="478"/>
          <ac:spMkLst>
            <pc:docMk/>
            <pc:sldMk cId="0" sldId="256"/>
            <ac:spMk id="8" creationId="{A32AD41A-7CDD-4629-D108-02608AA05086}"/>
          </ac:spMkLst>
        </pc:spChg>
        <pc:spChg chg="add">
          <ac:chgData name="DOÑA CAMPINO, VERONICA" userId="0478eb3f-fd8e-4c74-842a-b3f1844bb99c" providerId="ADAL" clId="{5EE5C866-0303-4821-AB5C-2DC9BC155547}" dt="2023-11-16T13:24:21.601" v="6" actId="26606"/>
          <ac:spMkLst>
            <pc:docMk/>
            <pc:sldMk cId="0" sldId="256"/>
            <ac:spMk id="11" creationId="{0E91F5CA-B392-444C-88E3-BF5BAAEBDEB0}"/>
          </ac:spMkLst>
        </pc:spChg>
        <pc:spChg chg="add">
          <ac:chgData name="DOÑA CAMPINO, VERONICA" userId="0478eb3f-fd8e-4c74-842a-b3f1844bb99c" providerId="ADAL" clId="{5EE5C866-0303-4821-AB5C-2DC9BC155547}" dt="2023-11-16T13:24:21.601" v="6" actId="26606"/>
          <ac:spMkLst>
            <pc:docMk/>
            <pc:sldMk cId="0" sldId="256"/>
            <ac:spMk id="13" creationId="{0459807F-B6FA-44D3-9A53-C55B6B56884A}"/>
          </ac:spMkLst>
        </pc:spChg>
        <pc:picChg chg="add mod">
          <ac:chgData name="DOÑA CAMPINO, VERONICA" userId="0478eb3f-fd8e-4c74-842a-b3f1844bb99c" providerId="ADAL" clId="{5EE5C866-0303-4821-AB5C-2DC9BC155547}" dt="2023-11-16T13:24:21.601" v="6" actId="26606"/>
          <ac:picMkLst>
            <pc:docMk/>
            <pc:sldMk cId="0" sldId="256"/>
            <ac:picMk id="6" creationId="{70608644-C1ED-3173-1063-A74D48D97C2D}"/>
          </ac:picMkLst>
        </pc:picChg>
      </pc:sldChg>
      <pc:sldChg chg="addSp delSp modSp mod setBg">
        <pc:chgData name="DOÑA CAMPINO, VERONICA" userId="0478eb3f-fd8e-4c74-842a-b3f1844bb99c" providerId="ADAL" clId="{5EE5C866-0303-4821-AB5C-2DC9BC155547}" dt="2023-11-28T12:06:26.361" v="542" actId="1076"/>
        <pc:sldMkLst>
          <pc:docMk/>
          <pc:sldMk cId="0" sldId="257"/>
        </pc:sldMkLst>
        <pc:spChg chg="add del mod ord">
          <ac:chgData name="DOÑA CAMPINO, VERONICA" userId="0478eb3f-fd8e-4c74-842a-b3f1844bb99c" providerId="ADAL" clId="{5EE5C866-0303-4821-AB5C-2DC9BC155547}" dt="2023-11-28T12:06:16.354" v="538" actId="122"/>
          <ac:spMkLst>
            <pc:docMk/>
            <pc:sldMk cId="0" sldId="257"/>
            <ac:spMk id="2" creationId="{00000000-0000-0000-0000-000000000000}"/>
          </ac:spMkLst>
        </pc:spChg>
        <pc:spChg chg="del mod">
          <ac:chgData name="DOÑA CAMPINO, VERONICA" userId="0478eb3f-fd8e-4c74-842a-b3f1844bb99c" providerId="ADAL" clId="{5EE5C866-0303-4821-AB5C-2DC9BC155547}" dt="2023-11-16T13:26:24.946" v="83" actId="21"/>
          <ac:spMkLst>
            <pc:docMk/>
            <pc:sldMk cId="0" sldId="257"/>
            <ac:spMk id="3" creationId="{00000000-0000-0000-0000-000000000000}"/>
          </ac:spMkLst>
        </pc:spChg>
        <pc:spChg chg="add del mod">
          <ac:chgData name="DOÑA CAMPINO, VERONICA" userId="0478eb3f-fd8e-4c74-842a-b3f1844bb99c" providerId="ADAL" clId="{5EE5C866-0303-4821-AB5C-2DC9BC155547}" dt="2023-11-17T11:56:00.965" v="458" actId="478"/>
          <ac:spMkLst>
            <pc:docMk/>
            <pc:sldMk cId="0" sldId="257"/>
            <ac:spMk id="3" creationId="{3A385976-FF29-3835-4DF5-A7CD0BFE1D52}"/>
          </ac:spMkLst>
        </pc:spChg>
        <pc:spChg chg="add del">
          <ac:chgData name="DOÑA CAMPINO, VERONICA" userId="0478eb3f-fd8e-4c74-842a-b3f1844bb99c" providerId="ADAL" clId="{5EE5C866-0303-4821-AB5C-2DC9BC155547}" dt="2023-11-28T12:03:34.395" v="511" actId="478"/>
          <ac:spMkLst>
            <pc:docMk/>
            <pc:sldMk cId="0" sldId="257"/>
            <ac:spMk id="3" creationId="{95DD5C0B-6957-6DE6-F548-DAAF230D16BB}"/>
          </ac:spMkLst>
        </pc:spChg>
        <pc:spChg chg="add del mod">
          <ac:chgData name="DOÑA CAMPINO, VERONICA" userId="0478eb3f-fd8e-4c74-842a-b3f1844bb99c" providerId="ADAL" clId="{5EE5C866-0303-4821-AB5C-2DC9BC155547}" dt="2023-11-28T12:04:30.795" v="520"/>
          <ac:spMkLst>
            <pc:docMk/>
            <pc:sldMk cId="0" sldId="257"/>
            <ac:spMk id="4" creationId="{85DB4F32-D03B-B0D6-9448-E72FA0846E73}"/>
          </ac:spMkLst>
        </pc:spChg>
        <pc:spChg chg="add del mod">
          <ac:chgData name="DOÑA CAMPINO, VERONICA" userId="0478eb3f-fd8e-4c74-842a-b3f1844bb99c" providerId="ADAL" clId="{5EE5C866-0303-4821-AB5C-2DC9BC155547}" dt="2023-11-28T12:04:30.795" v="520"/>
          <ac:spMkLst>
            <pc:docMk/>
            <pc:sldMk cId="0" sldId="257"/>
            <ac:spMk id="5" creationId="{42A9894B-8213-72B5-98DF-576C12BEF182}"/>
          </ac:spMkLst>
        </pc:spChg>
        <pc:spChg chg="add del mod">
          <ac:chgData name="DOÑA CAMPINO, VERONICA" userId="0478eb3f-fd8e-4c74-842a-b3f1844bb99c" providerId="ADAL" clId="{5EE5C866-0303-4821-AB5C-2DC9BC155547}" dt="2023-11-17T11:53:03.207" v="450" actId="767"/>
          <ac:spMkLst>
            <pc:docMk/>
            <pc:sldMk cId="0" sldId="257"/>
            <ac:spMk id="5" creationId="{6498499A-D0D1-AB2C-DAB8-9F719F847CA6}"/>
          </ac:spMkLst>
        </pc:spChg>
        <pc:spChg chg="add del mod">
          <ac:chgData name="DOÑA CAMPINO, VERONICA" userId="0478eb3f-fd8e-4c74-842a-b3f1844bb99c" providerId="ADAL" clId="{5EE5C866-0303-4821-AB5C-2DC9BC155547}" dt="2023-11-16T13:26:06.940" v="71" actId="21"/>
          <ac:spMkLst>
            <pc:docMk/>
            <pc:sldMk cId="0" sldId="257"/>
            <ac:spMk id="5" creationId="{F5060C12-ACCF-D62F-60F1-9235BA2D0CDF}"/>
          </ac:spMkLst>
        </pc:spChg>
        <pc:spChg chg="add mod">
          <ac:chgData name="DOÑA CAMPINO, VERONICA" userId="0478eb3f-fd8e-4c74-842a-b3f1844bb99c" providerId="ADAL" clId="{5EE5C866-0303-4821-AB5C-2DC9BC155547}" dt="2023-11-28T12:06:11.944" v="537" actId="122"/>
          <ac:spMkLst>
            <pc:docMk/>
            <pc:sldMk cId="0" sldId="257"/>
            <ac:spMk id="6" creationId="{BFE63A5A-9EB0-335E-75EC-3FF9DFA7464B}"/>
          </ac:spMkLst>
        </pc:spChg>
        <pc:spChg chg="mod">
          <ac:chgData name="DOÑA CAMPINO, VERONICA" userId="0478eb3f-fd8e-4c74-842a-b3f1844bb99c" providerId="ADAL" clId="{5EE5C866-0303-4821-AB5C-2DC9BC155547}" dt="2023-11-28T12:06:04.208" v="533" actId="1076"/>
          <ac:spMkLst>
            <pc:docMk/>
            <pc:sldMk cId="0" sldId="257"/>
            <ac:spMk id="7" creationId="{8C578B97-2517-C61A-359F-ECCB42663208}"/>
          </ac:spMkLst>
        </pc:spChg>
        <pc:spChg chg="add del mod">
          <ac:chgData name="DOÑA CAMPINO, VERONICA" userId="0478eb3f-fd8e-4c74-842a-b3f1844bb99c" providerId="ADAL" clId="{5EE5C866-0303-4821-AB5C-2DC9BC155547}" dt="2023-11-16T13:26:38.481" v="90"/>
          <ac:spMkLst>
            <pc:docMk/>
            <pc:sldMk cId="0" sldId="257"/>
            <ac:spMk id="8" creationId="{374AD755-2424-6F69-663A-68375B1E63F1}"/>
          </ac:spMkLst>
        </pc:spChg>
        <pc:spChg chg="add mod">
          <ac:chgData name="DOÑA CAMPINO, VERONICA" userId="0478eb3f-fd8e-4c74-842a-b3f1844bb99c" providerId="ADAL" clId="{5EE5C866-0303-4821-AB5C-2DC9BC155547}" dt="2023-11-28T12:06:22.934" v="541" actId="27636"/>
          <ac:spMkLst>
            <pc:docMk/>
            <pc:sldMk cId="0" sldId="257"/>
            <ac:spMk id="9" creationId="{596C4117-0009-0419-0E38-96367EBCCCF8}"/>
          </ac:spMkLst>
        </pc:spChg>
        <pc:spChg chg="add mod">
          <ac:chgData name="DOÑA CAMPINO, VERONICA" userId="0478eb3f-fd8e-4c74-842a-b3f1844bb99c" providerId="ADAL" clId="{5EE5C866-0303-4821-AB5C-2DC9BC155547}" dt="2023-11-28T12:06:26.361" v="542" actId="1076"/>
          <ac:spMkLst>
            <pc:docMk/>
            <pc:sldMk cId="0" sldId="257"/>
            <ac:spMk id="11" creationId="{8844AE35-9B04-08B7-3003-61A01FA49159}"/>
          </ac:spMkLst>
        </pc:spChg>
        <pc:spChg chg="add del mod">
          <ac:chgData name="DOÑA CAMPINO, VERONICA" userId="0478eb3f-fd8e-4c74-842a-b3f1844bb99c" providerId="ADAL" clId="{5EE5C866-0303-4821-AB5C-2DC9BC155547}" dt="2023-11-16T13:34:51.975" v="268" actId="478"/>
          <ac:spMkLst>
            <pc:docMk/>
            <pc:sldMk cId="0" sldId="257"/>
            <ac:spMk id="13" creationId="{E268F2AB-C9FF-2AB6-E943-42C46877195D}"/>
          </ac:spMkLst>
        </pc:spChg>
        <pc:spChg chg="add del mod ord">
          <ac:chgData name="DOÑA CAMPINO, VERONICA" userId="0478eb3f-fd8e-4c74-842a-b3f1844bb99c" providerId="ADAL" clId="{5EE5C866-0303-4821-AB5C-2DC9BC155547}" dt="2023-11-17T11:48:05.058" v="404" actId="478"/>
          <ac:spMkLst>
            <pc:docMk/>
            <pc:sldMk cId="0" sldId="257"/>
            <ac:spMk id="16" creationId="{8837E35D-7943-5262-ED53-287A1866A920}"/>
          </ac:spMkLst>
        </pc:spChg>
        <pc:graphicFrameChg chg="add del">
          <ac:chgData name="DOÑA CAMPINO, VERONICA" userId="0478eb3f-fd8e-4c74-842a-b3f1844bb99c" providerId="ADAL" clId="{5EE5C866-0303-4821-AB5C-2DC9BC155547}" dt="2023-11-17T11:53:03.947" v="451"/>
          <ac:graphicFrameMkLst>
            <pc:docMk/>
            <pc:sldMk cId="0" sldId="257"/>
            <ac:graphicFrameMk id="4" creationId="{97DCFEDC-C8EF-BD90-5EE4-ADA1367D2560}"/>
          </ac:graphicFrameMkLst>
        </pc:graphicFrameChg>
        <pc:picChg chg="add del mod">
          <ac:chgData name="DOÑA CAMPINO, VERONICA" userId="0478eb3f-fd8e-4c74-842a-b3f1844bb99c" providerId="ADAL" clId="{5EE5C866-0303-4821-AB5C-2DC9BC155547}" dt="2023-11-16T13:31:02.667" v="207" actId="478"/>
          <ac:picMkLst>
            <pc:docMk/>
            <pc:sldMk cId="0" sldId="257"/>
            <ac:picMk id="1026" creationId="{2AF47C67-168A-E791-ED52-BAF3A77918CF}"/>
          </ac:picMkLst>
        </pc:picChg>
        <pc:picChg chg="add del mod">
          <ac:chgData name="DOÑA CAMPINO, VERONICA" userId="0478eb3f-fd8e-4c74-842a-b3f1844bb99c" providerId="ADAL" clId="{5EE5C866-0303-4821-AB5C-2DC9BC155547}" dt="2023-11-17T11:48:03.776" v="402" actId="478"/>
          <ac:picMkLst>
            <pc:docMk/>
            <pc:sldMk cId="0" sldId="257"/>
            <ac:picMk id="1028" creationId="{A4CFF755-4A1F-3535-8078-326EB016F673}"/>
          </ac:picMkLst>
        </pc:picChg>
        <pc:picChg chg="add del mod">
          <ac:chgData name="DOÑA CAMPINO, VERONICA" userId="0478eb3f-fd8e-4c74-842a-b3f1844bb99c" providerId="ADAL" clId="{5EE5C866-0303-4821-AB5C-2DC9BC155547}" dt="2023-11-17T11:48:04.354" v="403" actId="478"/>
          <ac:picMkLst>
            <pc:docMk/>
            <pc:sldMk cId="0" sldId="257"/>
            <ac:picMk id="1030" creationId="{F8BD8BF1-2B9A-EE80-B1F8-88E54AB3C39C}"/>
          </ac:picMkLst>
        </pc:picChg>
        <pc:cxnChg chg="add del mod">
          <ac:chgData name="DOÑA CAMPINO, VERONICA" userId="0478eb3f-fd8e-4c74-842a-b3f1844bb99c" providerId="ADAL" clId="{5EE5C866-0303-4821-AB5C-2DC9BC155547}" dt="2023-11-17T11:48:05.995" v="405" actId="478"/>
          <ac:cxnSpMkLst>
            <pc:docMk/>
            <pc:sldMk cId="0" sldId="257"/>
            <ac:cxnSpMk id="15" creationId="{2E4875F0-2114-F088-63B6-7EBBB744A6BB}"/>
          </ac:cxnSpMkLst>
        </pc:cxnChg>
      </pc:sldChg>
      <pc:sldChg chg="modSp del">
        <pc:chgData name="DOÑA CAMPINO, VERONICA" userId="0478eb3f-fd8e-4c74-842a-b3f1844bb99c" providerId="ADAL" clId="{5EE5C866-0303-4821-AB5C-2DC9BC155547}" dt="2023-11-16T13:40:18.421" v="296" actId="47"/>
        <pc:sldMkLst>
          <pc:docMk/>
          <pc:sldMk cId="0" sldId="258"/>
        </pc:sldMkLst>
        <pc:spChg chg="mod">
          <ac:chgData name="DOÑA CAMPINO, VERONICA" userId="0478eb3f-fd8e-4c74-842a-b3f1844bb99c" providerId="ADAL" clId="{5EE5C866-0303-4821-AB5C-2DC9BC155547}" dt="2023-11-16T13:23:55.890" v="5"/>
          <ac:spMkLst>
            <pc:docMk/>
            <pc:sldMk cId="0" sldId="258"/>
            <ac:spMk id="2" creationId="{00000000-0000-0000-0000-000000000000}"/>
          </ac:spMkLst>
        </pc:spChg>
        <pc:spChg chg="mod">
          <ac:chgData name="DOÑA CAMPINO, VERONICA" userId="0478eb3f-fd8e-4c74-842a-b3f1844bb99c" providerId="ADAL" clId="{5EE5C866-0303-4821-AB5C-2DC9BC155547}" dt="2023-11-16T13:23:55.890" v="5"/>
          <ac:spMkLst>
            <pc:docMk/>
            <pc:sldMk cId="0" sldId="258"/>
            <ac:spMk id="3" creationId="{00000000-0000-0000-0000-000000000000}"/>
          </ac:spMkLst>
        </pc:spChg>
      </pc:sldChg>
      <pc:sldChg chg="modSp del">
        <pc:chgData name="DOÑA CAMPINO, VERONICA" userId="0478eb3f-fd8e-4c74-842a-b3f1844bb99c" providerId="ADAL" clId="{5EE5C866-0303-4821-AB5C-2DC9BC155547}" dt="2023-11-16T13:40:32.582" v="297" actId="47"/>
        <pc:sldMkLst>
          <pc:docMk/>
          <pc:sldMk cId="0" sldId="259"/>
        </pc:sldMkLst>
        <pc:spChg chg="mod">
          <ac:chgData name="DOÑA CAMPINO, VERONICA" userId="0478eb3f-fd8e-4c74-842a-b3f1844bb99c" providerId="ADAL" clId="{5EE5C866-0303-4821-AB5C-2DC9BC155547}" dt="2023-11-16T13:23:55.890" v="5"/>
          <ac:spMkLst>
            <pc:docMk/>
            <pc:sldMk cId="0" sldId="259"/>
            <ac:spMk id="2" creationId="{00000000-0000-0000-0000-000000000000}"/>
          </ac:spMkLst>
        </pc:spChg>
        <pc:spChg chg="mod">
          <ac:chgData name="DOÑA CAMPINO, VERONICA" userId="0478eb3f-fd8e-4c74-842a-b3f1844bb99c" providerId="ADAL" clId="{5EE5C866-0303-4821-AB5C-2DC9BC155547}" dt="2023-11-16T13:23:55.890" v="5"/>
          <ac:spMkLst>
            <pc:docMk/>
            <pc:sldMk cId="0" sldId="259"/>
            <ac:spMk id="3" creationId="{00000000-0000-0000-0000-000000000000}"/>
          </ac:spMkLst>
        </pc:spChg>
      </pc:sldChg>
      <pc:sldChg chg="modSp del">
        <pc:chgData name="DOÑA CAMPINO, VERONICA" userId="0478eb3f-fd8e-4c74-842a-b3f1844bb99c" providerId="ADAL" clId="{5EE5C866-0303-4821-AB5C-2DC9BC155547}" dt="2023-11-16T13:40:46.385" v="298" actId="47"/>
        <pc:sldMkLst>
          <pc:docMk/>
          <pc:sldMk cId="0" sldId="260"/>
        </pc:sldMkLst>
        <pc:spChg chg="mod">
          <ac:chgData name="DOÑA CAMPINO, VERONICA" userId="0478eb3f-fd8e-4c74-842a-b3f1844bb99c" providerId="ADAL" clId="{5EE5C866-0303-4821-AB5C-2DC9BC155547}" dt="2023-11-16T13:23:55.890" v="5"/>
          <ac:spMkLst>
            <pc:docMk/>
            <pc:sldMk cId="0" sldId="260"/>
            <ac:spMk id="2" creationId="{00000000-0000-0000-0000-000000000000}"/>
          </ac:spMkLst>
        </pc:spChg>
        <pc:spChg chg="mod">
          <ac:chgData name="DOÑA CAMPINO, VERONICA" userId="0478eb3f-fd8e-4c74-842a-b3f1844bb99c" providerId="ADAL" clId="{5EE5C866-0303-4821-AB5C-2DC9BC155547}" dt="2023-11-16T13:23:55.890" v="5"/>
          <ac:spMkLst>
            <pc:docMk/>
            <pc:sldMk cId="0" sldId="260"/>
            <ac:spMk id="3" creationId="{00000000-0000-0000-0000-000000000000}"/>
          </ac:spMkLst>
        </pc:spChg>
      </pc:sldChg>
      <pc:sldChg chg="modSp del mod">
        <pc:chgData name="DOÑA CAMPINO, VERONICA" userId="0478eb3f-fd8e-4c74-842a-b3f1844bb99c" providerId="ADAL" clId="{5EE5C866-0303-4821-AB5C-2DC9BC155547}" dt="2023-11-16T13:40:52.571" v="299" actId="47"/>
        <pc:sldMkLst>
          <pc:docMk/>
          <pc:sldMk cId="0" sldId="261"/>
        </pc:sldMkLst>
        <pc:spChg chg="mod">
          <ac:chgData name="DOÑA CAMPINO, VERONICA" userId="0478eb3f-fd8e-4c74-842a-b3f1844bb99c" providerId="ADAL" clId="{5EE5C866-0303-4821-AB5C-2DC9BC155547}" dt="2023-11-16T13:23:55.890" v="5"/>
          <ac:spMkLst>
            <pc:docMk/>
            <pc:sldMk cId="0" sldId="261"/>
            <ac:spMk id="2" creationId="{00000000-0000-0000-0000-000000000000}"/>
          </ac:spMkLst>
        </pc:spChg>
        <pc:spChg chg="mod">
          <ac:chgData name="DOÑA CAMPINO, VERONICA" userId="0478eb3f-fd8e-4c74-842a-b3f1844bb99c" providerId="ADAL" clId="{5EE5C866-0303-4821-AB5C-2DC9BC155547}" dt="2023-11-16T13:23:55.890" v="5"/>
          <ac:spMkLst>
            <pc:docMk/>
            <pc:sldMk cId="0" sldId="261"/>
            <ac:spMk id="3" creationId="{00000000-0000-0000-0000-000000000000}"/>
          </ac:spMkLst>
        </pc:spChg>
      </pc:sldChg>
      <pc:sldChg chg="modSp del">
        <pc:chgData name="DOÑA CAMPINO, VERONICA" userId="0478eb3f-fd8e-4c74-842a-b3f1844bb99c" providerId="ADAL" clId="{5EE5C866-0303-4821-AB5C-2DC9BC155547}" dt="2023-11-16T13:40:57.430" v="300" actId="47"/>
        <pc:sldMkLst>
          <pc:docMk/>
          <pc:sldMk cId="0" sldId="262"/>
        </pc:sldMkLst>
        <pc:spChg chg="mod">
          <ac:chgData name="DOÑA CAMPINO, VERONICA" userId="0478eb3f-fd8e-4c74-842a-b3f1844bb99c" providerId="ADAL" clId="{5EE5C866-0303-4821-AB5C-2DC9BC155547}" dt="2023-11-16T13:23:55.890" v="5"/>
          <ac:spMkLst>
            <pc:docMk/>
            <pc:sldMk cId="0" sldId="262"/>
            <ac:spMk id="2" creationId="{00000000-0000-0000-0000-000000000000}"/>
          </ac:spMkLst>
        </pc:spChg>
        <pc:spChg chg="mod">
          <ac:chgData name="DOÑA CAMPINO, VERONICA" userId="0478eb3f-fd8e-4c74-842a-b3f1844bb99c" providerId="ADAL" clId="{5EE5C866-0303-4821-AB5C-2DC9BC155547}" dt="2023-11-16T13:23:55.890" v="5"/>
          <ac:spMkLst>
            <pc:docMk/>
            <pc:sldMk cId="0" sldId="262"/>
            <ac:spMk id="3" creationId="{00000000-0000-0000-0000-000000000000}"/>
          </ac:spMkLst>
        </pc:spChg>
      </pc:sldChg>
      <pc:sldChg chg="modSp add mod setBg">
        <pc:chgData name="DOÑA CAMPINO, VERONICA" userId="0478eb3f-fd8e-4c74-842a-b3f1844bb99c" providerId="ADAL" clId="{5EE5C866-0303-4821-AB5C-2DC9BC155547}" dt="2023-11-28T12:08:07.672" v="597" actId="14100"/>
        <pc:sldMkLst>
          <pc:docMk/>
          <pc:sldMk cId="0" sldId="263"/>
        </pc:sldMkLst>
        <pc:spChg chg="mod">
          <ac:chgData name="DOÑA CAMPINO, VERONICA" userId="0478eb3f-fd8e-4c74-842a-b3f1844bb99c" providerId="ADAL" clId="{5EE5C866-0303-4821-AB5C-2DC9BC155547}" dt="2023-11-28T12:07:25.019" v="548" actId="1076"/>
          <ac:spMkLst>
            <pc:docMk/>
            <pc:sldMk cId="0" sldId="263"/>
            <ac:spMk id="2" creationId="{00000000-0000-0000-0000-000000000000}"/>
          </ac:spMkLst>
        </pc:spChg>
        <pc:spChg chg="mod">
          <ac:chgData name="DOÑA CAMPINO, VERONICA" userId="0478eb3f-fd8e-4c74-842a-b3f1844bb99c" providerId="ADAL" clId="{5EE5C866-0303-4821-AB5C-2DC9BC155547}" dt="2023-11-16T13:23:55.890" v="5"/>
          <ac:spMkLst>
            <pc:docMk/>
            <pc:sldMk cId="0" sldId="263"/>
            <ac:spMk id="3" creationId="{00000000-0000-0000-0000-000000000000}"/>
          </ac:spMkLst>
        </pc:spChg>
        <pc:spChg chg="mod">
          <ac:chgData name="DOÑA CAMPINO, VERONICA" userId="0478eb3f-fd8e-4c74-842a-b3f1844bb99c" providerId="ADAL" clId="{5EE5C866-0303-4821-AB5C-2DC9BC155547}" dt="2023-11-28T12:07:31.921" v="549" actId="1076"/>
          <ac:spMkLst>
            <pc:docMk/>
            <pc:sldMk cId="0" sldId="263"/>
            <ac:spMk id="9" creationId="{00000000-0000-0000-0000-000000000000}"/>
          </ac:spMkLst>
        </pc:spChg>
        <pc:spChg chg="mod">
          <ac:chgData name="DOÑA CAMPINO, VERONICA" userId="0478eb3f-fd8e-4c74-842a-b3f1844bb99c" providerId="ADAL" clId="{5EE5C866-0303-4821-AB5C-2DC9BC155547}" dt="2023-11-28T12:07:20.502" v="546" actId="1076"/>
          <ac:spMkLst>
            <pc:docMk/>
            <pc:sldMk cId="0" sldId="263"/>
            <ac:spMk id="10" creationId="{00000000-0000-0000-0000-000000000000}"/>
          </ac:spMkLst>
        </pc:spChg>
        <pc:spChg chg="mod">
          <ac:chgData name="DOÑA CAMPINO, VERONICA" userId="0478eb3f-fd8e-4c74-842a-b3f1844bb99c" providerId="ADAL" clId="{5EE5C866-0303-4821-AB5C-2DC9BC155547}" dt="2023-11-28T12:07:41.956" v="550" actId="1076"/>
          <ac:spMkLst>
            <pc:docMk/>
            <pc:sldMk cId="0" sldId="263"/>
            <ac:spMk id="11" creationId="{00000000-0000-0000-0000-000000000000}"/>
          </ac:spMkLst>
        </pc:spChg>
        <pc:spChg chg="mod">
          <ac:chgData name="DOÑA CAMPINO, VERONICA" userId="0478eb3f-fd8e-4c74-842a-b3f1844bb99c" providerId="ADAL" clId="{5EE5C866-0303-4821-AB5C-2DC9BC155547}" dt="2023-11-28T12:08:07.672" v="597" actId="14100"/>
          <ac:spMkLst>
            <pc:docMk/>
            <pc:sldMk cId="0" sldId="263"/>
            <ac:spMk id="14" creationId="{00000000-0000-0000-0000-000000000000}"/>
          </ac:spMkLst>
        </pc:spChg>
      </pc:sldChg>
      <pc:sldChg chg="modSp add mod setBg">
        <pc:chgData name="DOÑA CAMPINO, VERONICA" userId="0478eb3f-fd8e-4c74-842a-b3f1844bb99c" providerId="ADAL" clId="{5EE5C866-0303-4821-AB5C-2DC9BC155547}" dt="2023-11-28T12:10:05.022" v="839" actId="20577"/>
        <pc:sldMkLst>
          <pc:docMk/>
          <pc:sldMk cId="0" sldId="264"/>
        </pc:sldMkLst>
        <pc:spChg chg="mod">
          <ac:chgData name="DOÑA CAMPINO, VERONICA" userId="0478eb3f-fd8e-4c74-842a-b3f1844bb99c" providerId="ADAL" clId="{5EE5C866-0303-4821-AB5C-2DC9BC155547}" dt="2023-11-16T13:23:55.890" v="5"/>
          <ac:spMkLst>
            <pc:docMk/>
            <pc:sldMk cId="0" sldId="264"/>
            <ac:spMk id="2" creationId="{00000000-0000-0000-0000-000000000000}"/>
          </ac:spMkLst>
        </pc:spChg>
        <pc:spChg chg="mod">
          <ac:chgData name="DOÑA CAMPINO, VERONICA" userId="0478eb3f-fd8e-4c74-842a-b3f1844bb99c" providerId="ADAL" clId="{5EE5C866-0303-4821-AB5C-2DC9BC155547}" dt="2023-11-16T13:23:55.890" v="5"/>
          <ac:spMkLst>
            <pc:docMk/>
            <pc:sldMk cId="0" sldId="264"/>
            <ac:spMk id="3" creationId="{00000000-0000-0000-0000-000000000000}"/>
          </ac:spMkLst>
        </pc:spChg>
        <pc:spChg chg="mod">
          <ac:chgData name="DOÑA CAMPINO, VERONICA" userId="0478eb3f-fd8e-4c74-842a-b3f1844bb99c" providerId="ADAL" clId="{5EE5C866-0303-4821-AB5C-2DC9BC155547}" dt="2023-11-28T12:08:42.811" v="610" actId="1076"/>
          <ac:spMkLst>
            <pc:docMk/>
            <pc:sldMk cId="0" sldId="264"/>
            <ac:spMk id="5" creationId="{00000000-0000-0000-0000-000000000000}"/>
          </ac:spMkLst>
        </pc:spChg>
        <pc:spChg chg="mod">
          <ac:chgData name="DOÑA CAMPINO, VERONICA" userId="0478eb3f-fd8e-4c74-842a-b3f1844bb99c" providerId="ADAL" clId="{5EE5C866-0303-4821-AB5C-2DC9BC155547}" dt="2023-11-28T12:10:05.022" v="839" actId="20577"/>
          <ac:spMkLst>
            <pc:docMk/>
            <pc:sldMk cId="0" sldId="264"/>
            <ac:spMk id="9" creationId="{00000000-0000-0000-0000-000000000000}"/>
          </ac:spMkLst>
        </pc:spChg>
      </pc:sldChg>
      <pc:sldChg chg="modSp add setBg">
        <pc:chgData name="DOÑA CAMPINO, VERONICA" userId="0478eb3f-fd8e-4c74-842a-b3f1844bb99c" providerId="ADAL" clId="{5EE5C866-0303-4821-AB5C-2DC9BC155547}" dt="2023-11-17T11:46:27.750" v="319"/>
        <pc:sldMkLst>
          <pc:docMk/>
          <pc:sldMk cId="0" sldId="265"/>
        </pc:sldMkLst>
        <pc:spChg chg="mod">
          <ac:chgData name="DOÑA CAMPINO, VERONICA" userId="0478eb3f-fd8e-4c74-842a-b3f1844bb99c" providerId="ADAL" clId="{5EE5C866-0303-4821-AB5C-2DC9BC155547}" dt="2023-11-16T13:23:55.890" v="5"/>
          <ac:spMkLst>
            <pc:docMk/>
            <pc:sldMk cId="0" sldId="265"/>
            <ac:spMk id="2" creationId="{00000000-0000-0000-0000-000000000000}"/>
          </ac:spMkLst>
        </pc:spChg>
        <pc:spChg chg="mod">
          <ac:chgData name="DOÑA CAMPINO, VERONICA" userId="0478eb3f-fd8e-4c74-842a-b3f1844bb99c" providerId="ADAL" clId="{5EE5C866-0303-4821-AB5C-2DC9BC155547}" dt="2023-11-16T13:23:55.890" v="5"/>
          <ac:spMkLst>
            <pc:docMk/>
            <pc:sldMk cId="0" sldId="265"/>
            <ac:spMk id="3" creationId="{00000000-0000-0000-0000-000000000000}"/>
          </ac:spMkLst>
        </pc:spChg>
      </pc:sldChg>
      <pc:sldChg chg="modSp add mod setBg">
        <pc:chgData name="DOÑA CAMPINO, VERONICA" userId="0478eb3f-fd8e-4c74-842a-b3f1844bb99c" providerId="ADAL" clId="{5EE5C866-0303-4821-AB5C-2DC9BC155547}" dt="2023-11-28T12:10:32.765" v="840" actId="14100"/>
        <pc:sldMkLst>
          <pc:docMk/>
          <pc:sldMk cId="0" sldId="266"/>
        </pc:sldMkLst>
        <pc:spChg chg="mod">
          <ac:chgData name="DOÑA CAMPINO, VERONICA" userId="0478eb3f-fd8e-4c74-842a-b3f1844bb99c" providerId="ADAL" clId="{5EE5C866-0303-4821-AB5C-2DC9BC155547}" dt="2023-11-16T13:23:55.890" v="5"/>
          <ac:spMkLst>
            <pc:docMk/>
            <pc:sldMk cId="0" sldId="266"/>
            <ac:spMk id="2" creationId="{00000000-0000-0000-0000-000000000000}"/>
          </ac:spMkLst>
        </pc:spChg>
        <pc:spChg chg="mod">
          <ac:chgData name="DOÑA CAMPINO, VERONICA" userId="0478eb3f-fd8e-4c74-842a-b3f1844bb99c" providerId="ADAL" clId="{5EE5C866-0303-4821-AB5C-2DC9BC155547}" dt="2023-11-28T12:10:32.765" v="840" actId="14100"/>
          <ac:spMkLst>
            <pc:docMk/>
            <pc:sldMk cId="0" sldId="266"/>
            <ac:spMk id="3" creationId="{00000000-0000-0000-0000-000000000000}"/>
          </ac:spMkLst>
        </pc:spChg>
      </pc:sldChg>
      <pc:sldChg chg="addSp modSp add mod setBg">
        <pc:chgData name="DOÑA CAMPINO, VERONICA" userId="0478eb3f-fd8e-4c74-842a-b3f1844bb99c" providerId="ADAL" clId="{5EE5C866-0303-4821-AB5C-2DC9BC155547}" dt="2023-11-17T11:45:37.322" v="317" actId="20577"/>
        <pc:sldMkLst>
          <pc:docMk/>
          <pc:sldMk cId="0" sldId="267"/>
        </pc:sldMkLst>
        <pc:spChg chg="mod">
          <ac:chgData name="DOÑA CAMPINO, VERONICA" userId="0478eb3f-fd8e-4c74-842a-b3f1844bb99c" providerId="ADAL" clId="{5EE5C866-0303-4821-AB5C-2DC9BC155547}" dt="2023-11-17T11:45:37.322" v="317" actId="20577"/>
          <ac:spMkLst>
            <pc:docMk/>
            <pc:sldMk cId="0" sldId="267"/>
            <ac:spMk id="6" creationId="{00000000-0000-0000-0000-000000000000}"/>
          </ac:spMkLst>
        </pc:spChg>
        <pc:spChg chg="add mod ord">
          <ac:chgData name="DOÑA CAMPINO, VERONICA" userId="0478eb3f-fd8e-4c74-842a-b3f1844bb99c" providerId="ADAL" clId="{5EE5C866-0303-4821-AB5C-2DC9BC155547}" dt="2023-11-16T13:39:13.179" v="292" actId="167"/>
          <ac:spMkLst>
            <pc:docMk/>
            <pc:sldMk cId="0" sldId="267"/>
            <ac:spMk id="9" creationId="{2FBABFEC-799E-5544-1B0F-E9EF6C86DDC5}"/>
          </ac:spMkLst>
        </pc:spChg>
      </pc:sldChg>
      <pc:sldChg chg="new del">
        <pc:chgData name="DOÑA CAMPINO, VERONICA" userId="0478eb3f-fd8e-4c74-842a-b3f1844bb99c" providerId="ADAL" clId="{5EE5C866-0303-4821-AB5C-2DC9BC155547}" dt="2023-11-16T13:39:42.886" v="295" actId="47"/>
        <pc:sldMkLst>
          <pc:docMk/>
          <pc:sldMk cId="3578735990" sldId="268"/>
        </pc:sldMkLst>
      </pc:sldChg>
      <pc:sldChg chg="addSp modSp add mod">
        <pc:chgData name="DOÑA CAMPINO, VERONICA" userId="0478eb3f-fd8e-4c74-842a-b3f1844bb99c" providerId="ADAL" clId="{5EE5C866-0303-4821-AB5C-2DC9BC155547}" dt="2023-11-17T11:47:25.123" v="400" actId="20577"/>
        <pc:sldMkLst>
          <pc:docMk/>
          <pc:sldMk cId="0" sldId="269"/>
        </pc:sldMkLst>
        <pc:spChg chg="mod">
          <ac:chgData name="DOÑA CAMPINO, VERONICA" userId="0478eb3f-fd8e-4c74-842a-b3f1844bb99c" providerId="ADAL" clId="{5EE5C866-0303-4821-AB5C-2DC9BC155547}" dt="2023-11-17T11:46:44.677" v="320" actId="1076"/>
          <ac:spMkLst>
            <pc:docMk/>
            <pc:sldMk cId="0" sldId="269"/>
            <ac:spMk id="3" creationId="{00000000-0000-0000-0000-000000000000}"/>
          </ac:spMkLst>
        </pc:spChg>
        <pc:spChg chg="mod">
          <ac:chgData name="DOÑA CAMPINO, VERONICA" userId="0478eb3f-fd8e-4c74-842a-b3f1844bb99c" providerId="ADAL" clId="{5EE5C866-0303-4821-AB5C-2DC9BC155547}" dt="2023-11-17T11:46:44.677" v="320" actId="1076"/>
          <ac:spMkLst>
            <pc:docMk/>
            <pc:sldMk cId="0" sldId="269"/>
            <ac:spMk id="4" creationId="{00000000-0000-0000-0000-000000000000}"/>
          </ac:spMkLst>
        </pc:spChg>
        <pc:spChg chg="mod">
          <ac:chgData name="DOÑA CAMPINO, VERONICA" userId="0478eb3f-fd8e-4c74-842a-b3f1844bb99c" providerId="ADAL" clId="{5EE5C866-0303-4821-AB5C-2DC9BC155547}" dt="2023-11-17T11:46:44.677" v="320" actId="1076"/>
          <ac:spMkLst>
            <pc:docMk/>
            <pc:sldMk cId="0" sldId="269"/>
            <ac:spMk id="5" creationId="{00000000-0000-0000-0000-000000000000}"/>
          </ac:spMkLst>
        </pc:spChg>
        <pc:spChg chg="mod">
          <ac:chgData name="DOÑA CAMPINO, VERONICA" userId="0478eb3f-fd8e-4c74-842a-b3f1844bb99c" providerId="ADAL" clId="{5EE5C866-0303-4821-AB5C-2DC9BC155547}" dt="2023-11-17T11:46:44.677" v="320" actId="1076"/>
          <ac:spMkLst>
            <pc:docMk/>
            <pc:sldMk cId="0" sldId="269"/>
            <ac:spMk id="6" creationId="{00000000-0000-0000-0000-000000000000}"/>
          </ac:spMkLst>
        </pc:spChg>
        <pc:spChg chg="mod">
          <ac:chgData name="DOÑA CAMPINO, VERONICA" userId="0478eb3f-fd8e-4c74-842a-b3f1844bb99c" providerId="ADAL" clId="{5EE5C866-0303-4821-AB5C-2DC9BC155547}" dt="2023-11-17T11:46:44.677" v="320" actId="1076"/>
          <ac:spMkLst>
            <pc:docMk/>
            <pc:sldMk cId="0" sldId="269"/>
            <ac:spMk id="7" creationId="{00000000-0000-0000-0000-000000000000}"/>
          </ac:spMkLst>
        </pc:spChg>
        <pc:spChg chg="mod">
          <ac:chgData name="DOÑA CAMPINO, VERONICA" userId="0478eb3f-fd8e-4c74-842a-b3f1844bb99c" providerId="ADAL" clId="{5EE5C866-0303-4821-AB5C-2DC9BC155547}" dt="2023-11-17T11:46:44.677" v="320" actId="1076"/>
          <ac:spMkLst>
            <pc:docMk/>
            <pc:sldMk cId="0" sldId="269"/>
            <ac:spMk id="8" creationId="{00000000-0000-0000-0000-000000000000}"/>
          </ac:spMkLst>
        </pc:spChg>
        <pc:spChg chg="mod">
          <ac:chgData name="DOÑA CAMPINO, VERONICA" userId="0478eb3f-fd8e-4c74-842a-b3f1844bb99c" providerId="ADAL" clId="{5EE5C866-0303-4821-AB5C-2DC9BC155547}" dt="2023-11-17T11:46:44.677" v="320" actId="1076"/>
          <ac:spMkLst>
            <pc:docMk/>
            <pc:sldMk cId="0" sldId="269"/>
            <ac:spMk id="9" creationId="{00000000-0000-0000-0000-000000000000}"/>
          </ac:spMkLst>
        </pc:spChg>
        <pc:spChg chg="mod">
          <ac:chgData name="DOÑA CAMPINO, VERONICA" userId="0478eb3f-fd8e-4c74-842a-b3f1844bb99c" providerId="ADAL" clId="{5EE5C866-0303-4821-AB5C-2DC9BC155547}" dt="2023-11-17T11:46:44.677" v="320" actId="1076"/>
          <ac:spMkLst>
            <pc:docMk/>
            <pc:sldMk cId="0" sldId="269"/>
            <ac:spMk id="10" creationId="{00000000-0000-0000-0000-000000000000}"/>
          </ac:spMkLst>
        </pc:spChg>
        <pc:spChg chg="mod">
          <ac:chgData name="DOÑA CAMPINO, VERONICA" userId="0478eb3f-fd8e-4c74-842a-b3f1844bb99c" providerId="ADAL" clId="{5EE5C866-0303-4821-AB5C-2DC9BC155547}" dt="2023-11-17T11:46:44.677" v="320" actId="1076"/>
          <ac:spMkLst>
            <pc:docMk/>
            <pc:sldMk cId="0" sldId="269"/>
            <ac:spMk id="12" creationId="{00000000-0000-0000-0000-000000000000}"/>
          </ac:spMkLst>
        </pc:spChg>
        <pc:spChg chg="mod">
          <ac:chgData name="DOÑA CAMPINO, VERONICA" userId="0478eb3f-fd8e-4c74-842a-b3f1844bb99c" providerId="ADAL" clId="{5EE5C866-0303-4821-AB5C-2DC9BC155547}" dt="2023-11-17T11:46:44.677" v="320" actId="1076"/>
          <ac:spMkLst>
            <pc:docMk/>
            <pc:sldMk cId="0" sldId="269"/>
            <ac:spMk id="13" creationId="{00000000-0000-0000-0000-000000000000}"/>
          </ac:spMkLst>
        </pc:spChg>
        <pc:spChg chg="add mod">
          <ac:chgData name="DOÑA CAMPINO, VERONICA" userId="0478eb3f-fd8e-4c74-842a-b3f1844bb99c" providerId="ADAL" clId="{5EE5C866-0303-4821-AB5C-2DC9BC155547}" dt="2023-11-17T11:46:49.867" v="322" actId="1076"/>
          <ac:spMkLst>
            <pc:docMk/>
            <pc:sldMk cId="0" sldId="269"/>
            <ac:spMk id="14" creationId="{6CBECE68-F75E-205F-F432-5D7C5767978F}"/>
          </ac:spMkLst>
        </pc:spChg>
        <pc:spChg chg="add mod">
          <ac:chgData name="DOÑA CAMPINO, VERONICA" userId="0478eb3f-fd8e-4c74-842a-b3f1844bb99c" providerId="ADAL" clId="{5EE5C866-0303-4821-AB5C-2DC9BC155547}" dt="2023-11-17T11:47:25.123" v="400" actId="20577"/>
          <ac:spMkLst>
            <pc:docMk/>
            <pc:sldMk cId="0" sldId="269"/>
            <ac:spMk id="15" creationId="{223FB96B-FE67-FF38-3590-FC91BEA5BE1B}"/>
          </ac:spMkLst>
        </pc:spChg>
      </pc:sldChg>
      <pc:sldChg chg="new">
        <pc:chgData name="DOÑA CAMPINO, VERONICA" userId="0478eb3f-fd8e-4c74-842a-b3f1844bb99c" providerId="ADAL" clId="{5EE5C866-0303-4821-AB5C-2DC9BC155547}" dt="2023-11-16T13:41:05.592" v="301" actId="680"/>
        <pc:sldMkLst>
          <pc:docMk/>
          <pc:sldMk cId="208823139" sldId="270"/>
        </pc:sldMkLst>
      </pc:sldChg>
      <pc:sldChg chg="new del">
        <pc:chgData name="DOÑA CAMPINO, VERONICA" userId="0478eb3f-fd8e-4c74-842a-b3f1844bb99c" providerId="ADAL" clId="{5EE5C866-0303-4821-AB5C-2DC9BC155547}" dt="2023-11-17T11:47:32.253" v="401" actId="47"/>
        <pc:sldMkLst>
          <pc:docMk/>
          <pc:sldMk cId="662712137" sldId="270"/>
        </pc:sldMkLst>
      </pc:sldChg>
      <pc:sldChg chg="delSp modSp del mod">
        <pc:chgData name="DOÑA CAMPINO, VERONICA" userId="0478eb3f-fd8e-4c74-842a-b3f1844bb99c" providerId="ADAL" clId="{5EE5C866-0303-4821-AB5C-2DC9BC155547}" dt="2023-11-28T12:02:50.278" v="504" actId="47"/>
        <pc:sldMkLst>
          <pc:docMk/>
          <pc:sldMk cId="2835934371" sldId="270"/>
        </pc:sldMkLst>
        <pc:spChg chg="del mod">
          <ac:chgData name="DOÑA CAMPINO, VERONICA" userId="0478eb3f-fd8e-4c74-842a-b3f1844bb99c" providerId="ADAL" clId="{5EE5C866-0303-4821-AB5C-2DC9BC155547}" dt="2023-11-17T16:20:25.024" v="462" actId="478"/>
          <ac:spMkLst>
            <pc:docMk/>
            <pc:sldMk cId="2835934371" sldId="270"/>
            <ac:spMk id="2" creationId="{8433667A-039E-77C3-F7AA-B4E93A2F4283}"/>
          </ac:spMkLst>
        </pc:spChg>
        <pc:spChg chg="mod">
          <ac:chgData name="DOÑA CAMPINO, VERONICA" userId="0478eb3f-fd8e-4c74-842a-b3f1844bb99c" providerId="ADAL" clId="{5EE5C866-0303-4821-AB5C-2DC9BC155547}" dt="2023-11-17T16:20:36.869" v="497" actId="20577"/>
          <ac:spMkLst>
            <pc:docMk/>
            <pc:sldMk cId="2835934371" sldId="270"/>
            <ac:spMk id="3" creationId="{12A5ACAF-6304-E8F9-94A1-E79B682D22F6}"/>
          </ac:spMkLst>
        </pc:spChg>
        <pc:spChg chg="del">
          <ac:chgData name="DOÑA CAMPINO, VERONICA" userId="0478eb3f-fd8e-4c74-842a-b3f1844bb99c" providerId="ADAL" clId="{5EE5C866-0303-4821-AB5C-2DC9BC155547}" dt="2023-11-17T16:20:20.772" v="459" actId="478"/>
          <ac:spMkLst>
            <pc:docMk/>
            <pc:sldMk cId="2835934371" sldId="270"/>
            <ac:spMk id="7" creationId="{0221ADE5-5326-D953-DA34-4B7612F0707B}"/>
          </ac:spMkLst>
        </pc:spChg>
        <pc:spChg chg="del">
          <ac:chgData name="DOÑA CAMPINO, VERONICA" userId="0478eb3f-fd8e-4c74-842a-b3f1844bb99c" providerId="ADAL" clId="{5EE5C866-0303-4821-AB5C-2DC9BC155547}" dt="2023-11-17T16:20:22.164" v="460" actId="478"/>
          <ac:spMkLst>
            <pc:docMk/>
            <pc:sldMk cId="2835934371" sldId="270"/>
            <ac:spMk id="8" creationId="{FC6979A7-6FED-E895-3FEE-56FB2BC072E5}"/>
          </ac:spMkLst>
        </pc:spChg>
        <pc:picChg chg="del">
          <ac:chgData name="DOÑA CAMPINO, VERONICA" userId="0478eb3f-fd8e-4c74-842a-b3f1844bb99c" providerId="ADAL" clId="{5EE5C866-0303-4821-AB5C-2DC9BC155547}" dt="2023-11-17T16:20:20.772" v="459" actId="478"/>
          <ac:picMkLst>
            <pc:docMk/>
            <pc:sldMk cId="2835934371" sldId="270"/>
            <ac:picMk id="5" creationId="{46D632B1-AFC1-D530-C6BA-B75DE66EAB80}"/>
          </ac:picMkLst>
        </pc:picChg>
      </pc:sldChg>
    </pc:docChg>
  </pc:docChgLst>
  <pc:docChgLst>
    <pc:chgData name="DOÑA CAMPINO, VERONICA" userId="0478eb3f-fd8e-4c74-842a-b3f1844bb99c" providerId="ADAL" clId="{061F945A-5AF6-4104-8214-E6C693290C44}"/>
    <pc:docChg chg="modSld">
      <pc:chgData name="DOÑA CAMPINO, VERONICA" userId="0478eb3f-fd8e-4c74-842a-b3f1844bb99c" providerId="ADAL" clId="{061F945A-5AF6-4104-8214-E6C693290C44}" dt="2024-02-05T11:39:29.743" v="3" actId="1038"/>
      <pc:docMkLst>
        <pc:docMk/>
      </pc:docMkLst>
      <pc:sldChg chg="modSp mod">
        <pc:chgData name="DOÑA CAMPINO, VERONICA" userId="0478eb3f-fd8e-4c74-842a-b3f1844bb99c" providerId="ADAL" clId="{061F945A-5AF6-4104-8214-E6C693290C44}" dt="2024-02-05T11:39:29.743" v="3" actId="1038"/>
        <pc:sldMkLst>
          <pc:docMk/>
          <pc:sldMk cId="0" sldId="257"/>
        </pc:sldMkLst>
        <pc:spChg chg="mod">
          <ac:chgData name="DOÑA CAMPINO, VERONICA" userId="0478eb3f-fd8e-4c74-842a-b3f1844bb99c" providerId="ADAL" clId="{061F945A-5AF6-4104-8214-E6C693290C44}" dt="2024-02-05T11:39:21.927" v="0" actId="208"/>
          <ac:spMkLst>
            <pc:docMk/>
            <pc:sldMk cId="0" sldId="257"/>
            <ac:spMk id="2" creationId="{00000000-0000-0000-0000-000000000000}"/>
          </ac:spMkLst>
        </pc:spChg>
        <pc:spChg chg="mod">
          <ac:chgData name="DOÑA CAMPINO, VERONICA" userId="0478eb3f-fd8e-4c74-842a-b3f1844bb99c" providerId="ADAL" clId="{061F945A-5AF6-4104-8214-E6C693290C44}" dt="2024-02-05T11:39:21.927" v="0" actId="208"/>
          <ac:spMkLst>
            <pc:docMk/>
            <pc:sldMk cId="0" sldId="257"/>
            <ac:spMk id="6" creationId="{BFE63A5A-9EB0-335E-75EC-3FF9DFA7464B}"/>
          </ac:spMkLst>
        </pc:spChg>
        <pc:spChg chg="mod">
          <ac:chgData name="DOÑA CAMPINO, VERONICA" userId="0478eb3f-fd8e-4c74-842a-b3f1844bb99c" providerId="ADAL" clId="{061F945A-5AF6-4104-8214-E6C693290C44}" dt="2024-02-05T11:39:29.743" v="3" actId="1038"/>
          <ac:spMkLst>
            <pc:docMk/>
            <pc:sldMk cId="0" sldId="257"/>
            <ac:spMk id="7" creationId="{8C578B97-2517-C61A-359F-ECCB42663208}"/>
          </ac:spMkLst>
        </pc:spChg>
        <pc:spChg chg="mod">
          <ac:chgData name="DOÑA CAMPINO, VERONICA" userId="0478eb3f-fd8e-4c74-842a-b3f1844bb99c" providerId="ADAL" clId="{061F945A-5AF6-4104-8214-E6C693290C44}" dt="2024-02-05T11:39:26.938" v="1" actId="208"/>
          <ac:spMkLst>
            <pc:docMk/>
            <pc:sldMk cId="0" sldId="257"/>
            <ac:spMk id="9" creationId="{596C4117-0009-0419-0E38-96367EBCCCF8}"/>
          </ac:spMkLst>
        </pc:spChg>
        <pc:spChg chg="mod">
          <ac:chgData name="DOÑA CAMPINO, VERONICA" userId="0478eb3f-fd8e-4c74-842a-b3f1844bb99c" providerId="ADAL" clId="{061F945A-5AF6-4104-8214-E6C693290C44}" dt="2024-02-05T11:39:26.938" v="1" actId="208"/>
          <ac:spMkLst>
            <pc:docMk/>
            <pc:sldMk cId="0" sldId="257"/>
            <ac:spMk id="11" creationId="{8844AE35-9B04-08B7-3003-61A01FA4915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8B4ED-DFE6-4C91-8598-7E8E4E2FB9F7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271EC-ED1A-4F0A-8C49-EDF901DBD9DF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9AAD8FC-D3D5-4850-B5BC-078C0C38C66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A20FD09-47E2-4246-B79A-90A8EA7F300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7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0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0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7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18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2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0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6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9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8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nio.com/es/objetos/libros/libro-pagina-papel-aprendizaje-cienci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0608644-C1ED-3173-1063-A74D48D97C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43" b="7382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24E8D14-C018-6061-8DD7-D008E1BD0335}"/>
              </a:ext>
            </a:extLst>
          </p:cNvPr>
          <p:cNvSpPr/>
          <p:nvPr/>
        </p:nvSpPr>
        <p:spPr>
          <a:xfrm>
            <a:off x="6782938" y="-66425"/>
            <a:ext cx="5704764" cy="6924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782938" y="3025847"/>
            <a:ext cx="5170323" cy="7398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PROTOCOLO DE TRABAJO EN LA BIBLIOTECA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FE63A5A-9EB0-335E-75EC-3FF9DFA7464B}"/>
              </a:ext>
            </a:extLst>
          </p:cNvPr>
          <p:cNvSpPr txBox="1">
            <a:spLocks noEditPoints="1"/>
          </p:cNvSpPr>
          <p:nvPr/>
        </p:nvSpPr>
        <p:spPr>
          <a:xfrm>
            <a:off x="7120825" y="1011911"/>
            <a:ext cx="4679741" cy="1497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70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¿Cuándo se puede usar?</a:t>
            </a:r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391433" y="1515757"/>
            <a:ext cx="4682527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¿Quiénes pueden usar la biblioteca?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6C4117-0009-0419-0E38-96367EBCCCF8}"/>
              </a:ext>
            </a:extLst>
          </p:cNvPr>
          <p:cNvSpPr>
            <a:spLocks noGrp="1" noEditPoints="1"/>
          </p:cNvSpPr>
          <p:nvPr>
            <p:ph idx="1"/>
          </p:nvPr>
        </p:nvSpPr>
        <p:spPr>
          <a:xfrm>
            <a:off x="-254074" y="3398178"/>
            <a:ext cx="5328034" cy="194406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/>
            <a:r>
              <a:rPr lang="es-ES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ptos ExtraBold" panose="020B0004020202020204" pitchFamily="34" charset="0"/>
              </a:rPr>
              <a:t>Alumnos matriculados en el centro.</a:t>
            </a:r>
          </a:p>
          <a:p>
            <a:pPr lvl="1"/>
            <a:r>
              <a:rPr lang="es-ES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ptos ExtraBold" panose="020B0004020202020204" pitchFamily="34" charset="0"/>
              </a:rPr>
              <a:t>Profesorado o personal de servicios del centro.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44AE35-9B04-08B7-3003-61A01FA49159}"/>
              </a:ext>
            </a:extLst>
          </p:cNvPr>
          <p:cNvSpPr txBox="1"/>
          <p:nvPr/>
        </p:nvSpPr>
        <p:spPr>
          <a:xfrm>
            <a:off x="6446756" y="2679013"/>
            <a:ext cx="602787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ptos ExtraBold" panose="020B0004020202020204" pitchFamily="34" charset="0"/>
              </a:rPr>
              <a:t>Alumnos: en horario de recreos o al final de la jornada matinal.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ptos ExtraBold" panose="020B0004020202020204" pitchFamily="34" charset="0"/>
              </a:rPr>
              <a:t>Personal laboral y docentes: en otros horarios distintos</a:t>
            </a:r>
            <a:r>
              <a:rPr lang="es-ES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ptos ExtraBold" panose="020B0004020202020204" pitchFamily="34" charset="0"/>
              </a:rPr>
              <a:t>.</a:t>
            </a: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8C578B97-2517-C61A-359F-ECCB42663208}"/>
              </a:ext>
            </a:extLst>
          </p:cNvPr>
          <p:cNvSpPr/>
          <p:nvPr/>
        </p:nvSpPr>
        <p:spPr>
          <a:xfrm>
            <a:off x="-1313515" y="-468917"/>
            <a:ext cx="14848525" cy="7825329"/>
          </a:xfrm>
          <a:custGeom>
            <a:avLst/>
            <a:gdLst>
              <a:gd name="connsiteX0" fmla="*/ 3945193 w 14848525"/>
              <a:gd name="connsiteY0" fmla="*/ 1021384 h 7825329"/>
              <a:gd name="connsiteX1" fmla="*/ 924210 w 14848525"/>
              <a:gd name="connsiteY1" fmla="*/ 3961251 h 7825329"/>
              <a:gd name="connsiteX2" fmla="*/ 3945193 w 14848525"/>
              <a:gd name="connsiteY2" fmla="*/ 6901118 h 7825329"/>
              <a:gd name="connsiteX3" fmla="*/ 6950579 w 14848525"/>
              <a:gd name="connsiteY3" fmla="*/ 4261836 h 7825329"/>
              <a:gd name="connsiteX4" fmla="*/ 6964657 w 14848525"/>
              <a:gd name="connsiteY4" fmla="*/ 3990535 h 7825329"/>
              <a:gd name="connsiteX5" fmla="*/ 6958137 w 14848525"/>
              <a:gd name="connsiteY5" fmla="*/ 3864078 h 7825329"/>
              <a:gd name="connsiteX6" fmla="*/ 6959631 w 14848525"/>
              <a:gd name="connsiteY6" fmla="*/ 3835108 h 7825329"/>
              <a:gd name="connsiteX7" fmla="*/ 6950579 w 14848525"/>
              <a:gd name="connsiteY7" fmla="*/ 3660667 h 7825329"/>
              <a:gd name="connsiteX8" fmla="*/ 3945193 w 14848525"/>
              <a:gd name="connsiteY8" fmla="*/ 1021384 h 7825329"/>
              <a:gd name="connsiteX9" fmla="*/ 10903330 w 14848525"/>
              <a:gd name="connsiteY9" fmla="*/ 924211 h 7825329"/>
              <a:gd name="connsiteX10" fmla="*/ 7897944 w 14848525"/>
              <a:gd name="connsiteY10" fmla="*/ 3563494 h 7825329"/>
              <a:gd name="connsiteX11" fmla="*/ 7883868 w 14848525"/>
              <a:gd name="connsiteY11" fmla="*/ 3834778 h 7825329"/>
              <a:gd name="connsiteX12" fmla="*/ 7890388 w 14848525"/>
              <a:gd name="connsiteY12" fmla="*/ 3961251 h 7825329"/>
              <a:gd name="connsiteX13" fmla="*/ 7888894 w 14848525"/>
              <a:gd name="connsiteY13" fmla="*/ 3990239 h 7825329"/>
              <a:gd name="connsiteX14" fmla="*/ 7897944 w 14848525"/>
              <a:gd name="connsiteY14" fmla="*/ 4164663 h 7825329"/>
              <a:gd name="connsiteX15" fmla="*/ 10903330 w 14848525"/>
              <a:gd name="connsiteY15" fmla="*/ 6803945 h 7825329"/>
              <a:gd name="connsiteX16" fmla="*/ 13924313 w 14848525"/>
              <a:gd name="connsiteY16" fmla="*/ 3864078 h 7825329"/>
              <a:gd name="connsiteX17" fmla="*/ 10903330 w 14848525"/>
              <a:gd name="connsiteY17" fmla="*/ 924211 h 7825329"/>
              <a:gd name="connsiteX18" fmla="*/ 10903331 w 14848525"/>
              <a:gd name="connsiteY18" fmla="*/ 0 h 7825329"/>
              <a:gd name="connsiteX19" fmla="*/ 14848525 w 14848525"/>
              <a:gd name="connsiteY19" fmla="*/ 3864078 h 7825329"/>
              <a:gd name="connsiteX20" fmla="*/ 10903331 w 14848525"/>
              <a:gd name="connsiteY20" fmla="*/ 7728156 h 7825329"/>
              <a:gd name="connsiteX21" fmla="*/ 7631915 w 14848525"/>
              <a:gd name="connsiteY21" fmla="*/ 6024521 h 7825329"/>
              <a:gd name="connsiteX22" fmla="*/ 7449760 w 14848525"/>
              <a:gd name="connsiteY22" fmla="*/ 5730850 h 7825329"/>
              <a:gd name="connsiteX23" fmla="*/ 7414225 w 14848525"/>
              <a:gd name="connsiteY23" fmla="*/ 5803100 h 7825329"/>
              <a:gd name="connsiteX24" fmla="*/ 3945194 w 14848525"/>
              <a:gd name="connsiteY24" fmla="*/ 7825329 h 7825329"/>
              <a:gd name="connsiteX25" fmla="*/ 0 w 14848525"/>
              <a:gd name="connsiteY25" fmla="*/ 3961251 h 7825329"/>
              <a:gd name="connsiteX26" fmla="*/ 3945194 w 14848525"/>
              <a:gd name="connsiteY26" fmla="*/ 97173 h 7825329"/>
              <a:gd name="connsiteX27" fmla="*/ 7216611 w 14848525"/>
              <a:gd name="connsiteY27" fmla="*/ 1800809 h 7825329"/>
              <a:gd name="connsiteX28" fmla="*/ 7398766 w 14848525"/>
              <a:gd name="connsiteY28" fmla="*/ 2094480 h 7825329"/>
              <a:gd name="connsiteX29" fmla="*/ 7434301 w 14848525"/>
              <a:gd name="connsiteY29" fmla="*/ 2022229 h 7825329"/>
              <a:gd name="connsiteX30" fmla="*/ 10903331 w 14848525"/>
              <a:gd name="connsiteY30" fmla="*/ 0 h 78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4848525" h="7825329">
                <a:moveTo>
                  <a:pt x="3945193" y="1021384"/>
                </a:moveTo>
                <a:cubicBezTo>
                  <a:pt x="2276750" y="1021384"/>
                  <a:pt x="924210" y="2337607"/>
                  <a:pt x="924210" y="3961251"/>
                </a:cubicBezTo>
                <a:cubicBezTo>
                  <a:pt x="924210" y="5584895"/>
                  <a:pt x="2276750" y="6901118"/>
                  <a:pt x="3945193" y="6901118"/>
                </a:cubicBezTo>
                <a:cubicBezTo>
                  <a:pt x="5509358" y="6901118"/>
                  <a:pt x="6795874" y="5744282"/>
                  <a:pt x="6950579" y="4261836"/>
                </a:cubicBezTo>
                <a:lnTo>
                  <a:pt x="6964657" y="3990535"/>
                </a:lnTo>
                <a:lnTo>
                  <a:pt x="6958137" y="3864078"/>
                </a:lnTo>
                <a:lnTo>
                  <a:pt x="6959631" y="3835108"/>
                </a:lnTo>
                <a:lnTo>
                  <a:pt x="6950579" y="3660667"/>
                </a:lnTo>
                <a:cubicBezTo>
                  <a:pt x="6795874" y="2178221"/>
                  <a:pt x="5509358" y="1021384"/>
                  <a:pt x="3945193" y="1021384"/>
                </a:cubicBezTo>
                <a:close/>
                <a:moveTo>
                  <a:pt x="10903330" y="924211"/>
                </a:moveTo>
                <a:cubicBezTo>
                  <a:pt x="9339165" y="924211"/>
                  <a:pt x="8052649" y="2081048"/>
                  <a:pt x="7897944" y="3563494"/>
                </a:cubicBezTo>
                <a:lnTo>
                  <a:pt x="7883868" y="3834778"/>
                </a:lnTo>
                <a:lnTo>
                  <a:pt x="7890388" y="3961251"/>
                </a:lnTo>
                <a:lnTo>
                  <a:pt x="7888894" y="3990239"/>
                </a:lnTo>
                <a:lnTo>
                  <a:pt x="7897944" y="4164663"/>
                </a:lnTo>
                <a:cubicBezTo>
                  <a:pt x="8052649" y="5647109"/>
                  <a:pt x="9339165" y="6803945"/>
                  <a:pt x="10903330" y="6803945"/>
                </a:cubicBezTo>
                <a:cubicBezTo>
                  <a:pt x="12571773" y="6803945"/>
                  <a:pt x="13924313" y="5487722"/>
                  <a:pt x="13924313" y="3864078"/>
                </a:cubicBezTo>
                <a:cubicBezTo>
                  <a:pt x="13924313" y="2240434"/>
                  <a:pt x="12571773" y="924211"/>
                  <a:pt x="10903330" y="924211"/>
                </a:cubicBezTo>
                <a:close/>
                <a:moveTo>
                  <a:pt x="10903331" y="0"/>
                </a:moveTo>
                <a:cubicBezTo>
                  <a:pt x="13082201" y="0"/>
                  <a:pt x="14848525" y="1730007"/>
                  <a:pt x="14848525" y="3864078"/>
                </a:cubicBezTo>
                <a:cubicBezTo>
                  <a:pt x="14848525" y="5998149"/>
                  <a:pt x="13082201" y="7728156"/>
                  <a:pt x="10903331" y="7728156"/>
                </a:cubicBezTo>
                <a:cubicBezTo>
                  <a:pt x="9541537" y="7728156"/>
                  <a:pt x="8340895" y="7052372"/>
                  <a:pt x="7631915" y="6024521"/>
                </a:cubicBezTo>
                <a:lnTo>
                  <a:pt x="7449760" y="5730850"/>
                </a:lnTo>
                <a:lnTo>
                  <a:pt x="7414225" y="5803100"/>
                </a:lnTo>
                <a:cubicBezTo>
                  <a:pt x="6746148" y="7007631"/>
                  <a:pt x="5443167" y="7825329"/>
                  <a:pt x="3945194" y="7825329"/>
                </a:cubicBezTo>
                <a:cubicBezTo>
                  <a:pt x="1766324" y="7825329"/>
                  <a:pt x="0" y="6095322"/>
                  <a:pt x="0" y="3961251"/>
                </a:cubicBezTo>
                <a:cubicBezTo>
                  <a:pt x="0" y="1827180"/>
                  <a:pt x="1766324" y="97173"/>
                  <a:pt x="3945194" y="97173"/>
                </a:cubicBezTo>
                <a:cubicBezTo>
                  <a:pt x="5306988" y="97173"/>
                  <a:pt x="6507631" y="772957"/>
                  <a:pt x="7216611" y="1800809"/>
                </a:cubicBezTo>
                <a:lnTo>
                  <a:pt x="7398766" y="2094480"/>
                </a:lnTo>
                <a:lnTo>
                  <a:pt x="7434301" y="2022229"/>
                </a:lnTo>
                <a:cubicBezTo>
                  <a:pt x="8102378" y="817699"/>
                  <a:pt x="9405358" y="0"/>
                  <a:pt x="1090333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FBABFEC-799E-5544-1B0F-E9EF6C86DDC5}"/>
              </a:ext>
            </a:extLst>
          </p:cNvPr>
          <p:cNvSpPr/>
          <p:nvPr/>
        </p:nvSpPr>
        <p:spPr>
          <a:xfrm>
            <a:off x="-870721" y="-286602"/>
            <a:ext cx="6946710" cy="8055232"/>
          </a:xfrm>
          <a:prstGeom prst="rect">
            <a:avLst/>
          </a:prstGeom>
          <a:solidFill>
            <a:srgbClr val="E8E82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2"/>
          <p:cNvGrpSpPr/>
          <p:nvPr/>
        </p:nvGrpSpPr>
        <p:grpSpPr>
          <a:xfrm>
            <a:off x="6096000" y="-1616047"/>
            <a:ext cx="6409813" cy="9264125"/>
            <a:chOff x="0" y="0"/>
            <a:chExt cx="2532272" cy="36599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32272" cy="3659901"/>
            </a:xfrm>
            <a:custGeom>
              <a:avLst/>
              <a:gdLst/>
              <a:ahLst/>
              <a:cxnLst/>
              <a:rect l="l" t="t" r="r" b="b"/>
              <a:pathLst>
                <a:path w="2532272" h="3659901">
                  <a:moveTo>
                    <a:pt x="0" y="0"/>
                  </a:moveTo>
                  <a:lnTo>
                    <a:pt x="2532272" y="0"/>
                  </a:lnTo>
                  <a:lnTo>
                    <a:pt x="2532272" y="3659901"/>
                  </a:lnTo>
                  <a:lnTo>
                    <a:pt x="0" y="36599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6948823" y="1622302"/>
            <a:ext cx="4119726" cy="4549898"/>
          </a:xfrm>
          <a:custGeom>
            <a:avLst/>
            <a:gdLst/>
            <a:ahLst/>
            <a:cxnLst/>
            <a:rect l="l" t="t" r="r" b="b"/>
            <a:pathLst>
              <a:path w="6179589" h="6824847">
                <a:moveTo>
                  <a:pt x="0" y="0"/>
                </a:moveTo>
                <a:lnTo>
                  <a:pt x="6179589" y="0"/>
                </a:lnTo>
                <a:lnTo>
                  <a:pt x="6179589" y="6824847"/>
                </a:lnTo>
                <a:lnTo>
                  <a:pt x="0" y="6824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6" name="TextBox 6"/>
          <p:cNvSpPr txBox="1"/>
          <p:nvPr/>
        </p:nvSpPr>
        <p:spPr>
          <a:xfrm>
            <a:off x="6502400" y="628650"/>
            <a:ext cx="6003413" cy="521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46"/>
              </a:lnSpc>
            </a:pPr>
            <a:r>
              <a:rPr lang="en-US" sz="3266">
                <a:solidFill>
                  <a:srgbClr val="000000"/>
                </a:solidFill>
                <a:latin typeface="Poppins Bold"/>
              </a:rPr>
              <a:t>¡La </a:t>
            </a:r>
            <a:r>
              <a:rPr lang="en-US" sz="3266" err="1">
                <a:solidFill>
                  <a:srgbClr val="000000"/>
                </a:solidFill>
                <a:latin typeface="Poppins Bold"/>
              </a:rPr>
              <a:t>biblioteca</a:t>
            </a:r>
            <a:r>
              <a:rPr lang="en-US" sz="3266">
                <a:solidFill>
                  <a:srgbClr val="000000"/>
                </a:solidFill>
                <a:latin typeface="Poppins Bold"/>
              </a:rPr>
              <a:t> es de </a:t>
            </a:r>
            <a:r>
              <a:rPr lang="en-US" sz="3266" err="1">
                <a:solidFill>
                  <a:srgbClr val="000000"/>
                </a:solidFill>
                <a:latin typeface="Poppins Bold"/>
              </a:rPr>
              <a:t>tod@s</a:t>
            </a:r>
            <a:r>
              <a:rPr lang="en-US" sz="3266">
                <a:solidFill>
                  <a:srgbClr val="000000"/>
                </a:solidFill>
                <a:latin typeface="Poppins Bold"/>
              </a:rPr>
              <a:t>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7836" y="887307"/>
            <a:ext cx="5659182" cy="5454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77"/>
              </a:lnSpc>
            </a:pPr>
            <a:r>
              <a:rPr lang="en-US" sz="2444">
                <a:solidFill>
                  <a:srgbClr val="000000"/>
                </a:solidFill>
                <a:latin typeface="Poppins"/>
              </a:rPr>
              <a:t>1. </a:t>
            </a:r>
            <a:r>
              <a:rPr lang="en-US" sz="2444" err="1">
                <a:solidFill>
                  <a:srgbClr val="000000"/>
                </a:solidFill>
                <a:latin typeface="Poppins"/>
              </a:rPr>
              <a:t>Mantener</a:t>
            </a:r>
            <a:r>
              <a:rPr lang="en-US" sz="2444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44" err="1">
                <a:solidFill>
                  <a:srgbClr val="000000"/>
                </a:solidFill>
                <a:latin typeface="Poppins"/>
              </a:rPr>
              <a:t>el</a:t>
            </a:r>
            <a:r>
              <a:rPr lang="en-US" sz="2444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44" b="1" err="1">
                <a:solidFill>
                  <a:srgbClr val="000000"/>
                </a:solidFill>
                <a:latin typeface="Poppins"/>
              </a:rPr>
              <a:t>nivel</a:t>
            </a:r>
            <a:r>
              <a:rPr lang="en-US" sz="2444" b="1">
                <a:solidFill>
                  <a:srgbClr val="000000"/>
                </a:solidFill>
                <a:latin typeface="Poppins"/>
              </a:rPr>
              <a:t> de </a:t>
            </a:r>
            <a:r>
              <a:rPr lang="en-US" sz="2444" b="1" err="1">
                <a:solidFill>
                  <a:srgbClr val="000000"/>
                </a:solidFill>
                <a:latin typeface="Poppins"/>
              </a:rPr>
              <a:t>ruido</a:t>
            </a:r>
            <a:r>
              <a:rPr lang="en-US" sz="2444" b="1">
                <a:solidFill>
                  <a:srgbClr val="000000"/>
                </a:solidFill>
                <a:latin typeface="Poppins"/>
              </a:rPr>
              <a:t> al </a:t>
            </a:r>
            <a:r>
              <a:rPr lang="en-US" sz="2444" b="1" err="1">
                <a:solidFill>
                  <a:srgbClr val="000000"/>
                </a:solidFill>
                <a:latin typeface="Poppins"/>
              </a:rPr>
              <a:t>mínimo</a:t>
            </a:r>
            <a:r>
              <a:rPr lang="en-US" sz="2444" b="1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44">
                <a:solidFill>
                  <a:srgbClr val="000000"/>
                </a:solidFill>
                <a:latin typeface="Poppins"/>
              </a:rPr>
              <a:t>para que </a:t>
            </a:r>
            <a:r>
              <a:rPr lang="en-US" sz="2444" err="1">
                <a:solidFill>
                  <a:srgbClr val="000000"/>
                </a:solidFill>
                <a:latin typeface="Poppins"/>
              </a:rPr>
              <a:t>los</a:t>
            </a:r>
            <a:r>
              <a:rPr lang="en-US" sz="2444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44" err="1">
                <a:solidFill>
                  <a:srgbClr val="000000"/>
                </a:solidFill>
                <a:latin typeface="Poppins"/>
              </a:rPr>
              <a:t>demás</a:t>
            </a:r>
            <a:r>
              <a:rPr lang="en-US" sz="2444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44" err="1">
                <a:solidFill>
                  <a:srgbClr val="000000"/>
                </a:solidFill>
                <a:latin typeface="Poppins"/>
              </a:rPr>
              <a:t>puedan</a:t>
            </a:r>
            <a:r>
              <a:rPr lang="en-US" sz="2444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44" err="1">
                <a:solidFill>
                  <a:srgbClr val="000000"/>
                </a:solidFill>
                <a:latin typeface="Poppins"/>
              </a:rPr>
              <a:t>concentrarse</a:t>
            </a:r>
            <a:r>
              <a:rPr lang="en-US" sz="2444">
                <a:solidFill>
                  <a:srgbClr val="000000"/>
                </a:solidFill>
                <a:latin typeface="Poppins"/>
              </a:rPr>
              <a:t>. </a:t>
            </a:r>
          </a:p>
          <a:p>
            <a:pPr algn="just">
              <a:lnSpc>
                <a:spcPts val="3177"/>
              </a:lnSpc>
            </a:pPr>
            <a:r>
              <a:rPr lang="en-US" sz="2444">
                <a:solidFill>
                  <a:srgbClr val="000000"/>
                </a:solidFill>
                <a:latin typeface="Poppins"/>
              </a:rPr>
              <a:t>2. </a:t>
            </a:r>
            <a:r>
              <a:rPr lang="en-US" sz="2444" b="1">
                <a:solidFill>
                  <a:srgbClr val="000000"/>
                </a:solidFill>
                <a:latin typeface="Poppins"/>
              </a:rPr>
              <a:t>No se </a:t>
            </a:r>
            <a:r>
              <a:rPr lang="en-US" sz="2444" b="1" err="1">
                <a:solidFill>
                  <a:srgbClr val="000000"/>
                </a:solidFill>
                <a:latin typeface="Poppins"/>
              </a:rPr>
              <a:t>permiten</a:t>
            </a:r>
            <a:r>
              <a:rPr lang="en-US" sz="2444" b="1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44" b="1" err="1">
                <a:solidFill>
                  <a:srgbClr val="000000"/>
                </a:solidFill>
                <a:latin typeface="Poppins"/>
              </a:rPr>
              <a:t>alimentos</a:t>
            </a:r>
            <a:r>
              <a:rPr lang="en-US" sz="2444" b="1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44" b="1" err="1">
                <a:solidFill>
                  <a:srgbClr val="000000"/>
                </a:solidFill>
                <a:latin typeface="Poppins"/>
              </a:rPr>
              <a:t>ni</a:t>
            </a:r>
            <a:r>
              <a:rPr lang="en-US" sz="2444" b="1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44" b="1" err="1">
                <a:solidFill>
                  <a:srgbClr val="000000"/>
                </a:solidFill>
                <a:latin typeface="Poppins"/>
              </a:rPr>
              <a:t>bebidas</a:t>
            </a:r>
            <a:r>
              <a:rPr lang="en-US" sz="2444" b="1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44" err="1">
                <a:solidFill>
                  <a:srgbClr val="000000"/>
                </a:solidFill>
                <a:latin typeface="Poppins"/>
              </a:rPr>
              <a:t>dentro</a:t>
            </a:r>
            <a:r>
              <a:rPr lang="en-US" sz="2444">
                <a:solidFill>
                  <a:srgbClr val="000000"/>
                </a:solidFill>
                <a:latin typeface="Poppins"/>
              </a:rPr>
              <a:t> de la </a:t>
            </a:r>
            <a:r>
              <a:rPr lang="en-US" sz="2444" err="1">
                <a:solidFill>
                  <a:srgbClr val="000000"/>
                </a:solidFill>
                <a:latin typeface="Poppins"/>
              </a:rPr>
              <a:t>biblioteca</a:t>
            </a:r>
            <a:r>
              <a:rPr lang="en-US" sz="2444">
                <a:solidFill>
                  <a:srgbClr val="000000"/>
                </a:solidFill>
                <a:latin typeface="Poppins"/>
              </a:rPr>
              <a:t> para </a:t>
            </a:r>
            <a:r>
              <a:rPr lang="en-US" sz="2444" err="1">
                <a:solidFill>
                  <a:srgbClr val="000000"/>
                </a:solidFill>
                <a:latin typeface="Poppins"/>
              </a:rPr>
              <a:t>mantenerla</a:t>
            </a:r>
            <a:r>
              <a:rPr lang="en-US" sz="2444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44" err="1">
                <a:solidFill>
                  <a:srgbClr val="000000"/>
                </a:solidFill>
                <a:latin typeface="Poppins"/>
              </a:rPr>
              <a:t>limpia</a:t>
            </a:r>
            <a:r>
              <a:rPr lang="en-US" sz="2444">
                <a:solidFill>
                  <a:srgbClr val="000000"/>
                </a:solidFill>
                <a:latin typeface="Poppins"/>
              </a:rPr>
              <a:t> y libre de </a:t>
            </a:r>
            <a:r>
              <a:rPr lang="en-US" sz="2444" err="1">
                <a:solidFill>
                  <a:srgbClr val="000000"/>
                </a:solidFill>
                <a:latin typeface="Poppins"/>
              </a:rPr>
              <a:t>plagas</a:t>
            </a:r>
            <a:r>
              <a:rPr lang="en-US" sz="2444">
                <a:solidFill>
                  <a:srgbClr val="000000"/>
                </a:solidFill>
                <a:latin typeface="Poppins"/>
              </a:rPr>
              <a:t>. </a:t>
            </a:r>
          </a:p>
          <a:p>
            <a:pPr algn="just">
              <a:lnSpc>
                <a:spcPts val="3177"/>
              </a:lnSpc>
            </a:pPr>
            <a:r>
              <a:rPr lang="en-US" sz="2444">
                <a:solidFill>
                  <a:srgbClr val="000000"/>
                </a:solidFill>
                <a:latin typeface="Poppins"/>
              </a:rPr>
              <a:t>3. </a:t>
            </a:r>
            <a:r>
              <a:rPr lang="en-US" sz="2444" err="1">
                <a:solidFill>
                  <a:srgbClr val="000000"/>
                </a:solidFill>
                <a:latin typeface="Poppins"/>
              </a:rPr>
              <a:t>Utilizar</a:t>
            </a:r>
            <a:r>
              <a:rPr lang="en-US" sz="2444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44" err="1">
                <a:solidFill>
                  <a:srgbClr val="000000"/>
                </a:solidFill>
                <a:latin typeface="Poppins"/>
              </a:rPr>
              <a:t>los</a:t>
            </a:r>
            <a:r>
              <a:rPr lang="en-US" sz="2444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44" err="1">
                <a:solidFill>
                  <a:srgbClr val="000000"/>
                </a:solidFill>
                <a:latin typeface="Poppins"/>
              </a:rPr>
              <a:t>materiales</a:t>
            </a:r>
            <a:r>
              <a:rPr lang="en-US" sz="2444">
                <a:solidFill>
                  <a:srgbClr val="000000"/>
                </a:solidFill>
                <a:latin typeface="Poppins"/>
              </a:rPr>
              <a:t> de la </a:t>
            </a:r>
            <a:r>
              <a:rPr lang="en-US" sz="2444" err="1">
                <a:solidFill>
                  <a:srgbClr val="000000"/>
                </a:solidFill>
                <a:latin typeface="Poppins"/>
              </a:rPr>
              <a:t>biblioteca</a:t>
            </a:r>
            <a:r>
              <a:rPr lang="en-US" sz="2444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44" b="1">
                <a:solidFill>
                  <a:srgbClr val="000000"/>
                </a:solidFill>
                <a:latin typeface="Poppins"/>
              </a:rPr>
              <a:t>con </a:t>
            </a:r>
            <a:r>
              <a:rPr lang="en-US" sz="2444" b="1" err="1">
                <a:solidFill>
                  <a:srgbClr val="000000"/>
                </a:solidFill>
                <a:latin typeface="Poppins"/>
              </a:rPr>
              <a:t>cuidado</a:t>
            </a:r>
            <a:r>
              <a:rPr lang="en-US" sz="2444" b="1">
                <a:solidFill>
                  <a:srgbClr val="000000"/>
                </a:solidFill>
                <a:latin typeface="Poppins"/>
              </a:rPr>
              <a:t> y </a:t>
            </a:r>
            <a:r>
              <a:rPr lang="en-US" sz="2444" b="1" err="1">
                <a:solidFill>
                  <a:srgbClr val="000000"/>
                </a:solidFill>
                <a:latin typeface="Poppins"/>
              </a:rPr>
              <a:t>devuélvelos</a:t>
            </a:r>
            <a:r>
              <a:rPr lang="en-US" sz="2444" b="1">
                <a:solidFill>
                  <a:srgbClr val="000000"/>
                </a:solidFill>
                <a:latin typeface="Poppins"/>
              </a:rPr>
              <a:t> a </a:t>
            </a:r>
            <a:r>
              <a:rPr lang="en-US" sz="2444" b="1" err="1">
                <a:solidFill>
                  <a:srgbClr val="000000"/>
                </a:solidFill>
                <a:latin typeface="Poppins"/>
              </a:rPr>
              <a:t>tiempo</a:t>
            </a:r>
            <a:r>
              <a:rPr lang="en-US" sz="2444" b="1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44">
                <a:solidFill>
                  <a:srgbClr val="000000"/>
                </a:solidFill>
                <a:latin typeface="Poppins"/>
              </a:rPr>
              <a:t>para que </a:t>
            </a:r>
            <a:r>
              <a:rPr lang="en-US" sz="2444" err="1">
                <a:solidFill>
                  <a:srgbClr val="000000"/>
                </a:solidFill>
                <a:latin typeface="Poppins"/>
              </a:rPr>
              <a:t>otros</a:t>
            </a:r>
            <a:r>
              <a:rPr lang="en-US" sz="2444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44" err="1">
                <a:solidFill>
                  <a:srgbClr val="000000"/>
                </a:solidFill>
                <a:latin typeface="Poppins"/>
              </a:rPr>
              <a:t>puedan</a:t>
            </a:r>
            <a:r>
              <a:rPr lang="en-US" sz="2444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44" err="1">
                <a:solidFill>
                  <a:srgbClr val="000000"/>
                </a:solidFill>
                <a:latin typeface="Poppins"/>
              </a:rPr>
              <a:t>utilizarlos</a:t>
            </a:r>
            <a:r>
              <a:rPr lang="en-US" sz="2444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44" err="1">
                <a:solidFill>
                  <a:srgbClr val="000000"/>
                </a:solidFill>
                <a:latin typeface="Poppins"/>
              </a:rPr>
              <a:t>también</a:t>
            </a:r>
            <a:r>
              <a:rPr lang="en-US" sz="2444">
                <a:solidFill>
                  <a:srgbClr val="000000"/>
                </a:solidFill>
                <a:latin typeface="Poppins"/>
              </a:rPr>
              <a:t>. </a:t>
            </a:r>
          </a:p>
          <a:p>
            <a:pPr algn="just">
              <a:lnSpc>
                <a:spcPts val="3177"/>
              </a:lnSpc>
            </a:pPr>
            <a:r>
              <a:rPr lang="en-US" sz="2444">
                <a:solidFill>
                  <a:srgbClr val="000000"/>
                </a:solidFill>
                <a:latin typeface="Poppins"/>
              </a:rPr>
              <a:t>4.  </a:t>
            </a:r>
            <a:r>
              <a:rPr lang="en-US" sz="2444" err="1">
                <a:solidFill>
                  <a:srgbClr val="000000"/>
                </a:solidFill>
                <a:latin typeface="Poppins"/>
              </a:rPr>
              <a:t>Tratar</a:t>
            </a:r>
            <a:r>
              <a:rPr lang="en-US" sz="2444">
                <a:solidFill>
                  <a:srgbClr val="000000"/>
                </a:solidFill>
                <a:latin typeface="Poppins"/>
              </a:rPr>
              <a:t> a </a:t>
            </a:r>
            <a:r>
              <a:rPr lang="en-US" sz="2444" err="1">
                <a:solidFill>
                  <a:srgbClr val="000000"/>
                </a:solidFill>
                <a:latin typeface="Poppins"/>
              </a:rPr>
              <a:t>todos</a:t>
            </a:r>
            <a:r>
              <a:rPr lang="en-US" sz="2444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44" b="1">
                <a:solidFill>
                  <a:srgbClr val="000000"/>
                </a:solidFill>
                <a:latin typeface="Poppins"/>
              </a:rPr>
              <a:t>con </a:t>
            </a:r>
            <a:r>
              <a:rPr lang="en-US" sz="2444" b="1" err="1">
                <a:solidFill>
                  <a:srgbClr val="000000"/>
                </a:solidFill>
                <a:latin typeface="Poppins"/>
              </a:rPr>
              <a:t>respeto</a:t>
            </a:r>
            <a:r>
              <a:rPr lang="en-US" sz="2444">
                <a:solidFill>
                  <a:srgbClr val="000000"/>
                </a:solidFill>
                <a:latin typeface="Poppins"/>
              </a:rPr>
              <a:t>.</a:t>
            </a:r>
          </a:p>
          <a:p>
            <a:pPr>
              <a:lnSpc>
                <a:spcPts val="4564"/>
              </a:lnSpc>
            </a:pPr>
            <a:endParaRPr lang="en-US" sz="2444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58973" y="48436"/>
            <a:ext cx="470726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40"/>
              </a:lnSpc>
            </a:pPr>
            <a:r>
              <a:rPr lang="en-US" sz="4533" err="1">
                <a:solidFill>
                  <a:srgbClr val="000000"/>
                </a:solidFill>
                <a:latin typeface="Romman"/>
              </a:rPr>
              <a:t>Normas</a:t>
            </a:r>
            <a:endParaRPr lang="en-US" sz="4533">
              <a:solidFill>
                <a:srgbClr val="000000"/>
              </a:solidFill>
              <a:latin typeface="Rom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55973" y="855690"/>
            <a:ext cx="3688060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5334">
                <a:solidFill>
                  <a:srgbClr val="000000"/>
                </a:solidFill>
                <a:latin typeface="Romman"/>
              </a:rPr>
              <a:t>Préstamos de Libros</a:t>
            </a:r>
          </a:p>
        </p:txBody>
      </p:sp>
      <p:sp>
        <p:nvSpPr>
          <p:cNvPr id="3" name="Freeform 3"/>
          <p:cNvSpPr/>
          <p:nvPr/>
        </p:nvSpPr>
        <p:spPr>
          <a:xfrm>
            <a:off x="5454716" y="246860"/>
            <a:ext cx="298780" cy="298780"/>
          </a:xfrm>
          <a:custGeom>
            <a:avLst/>
            <a:gdLst/>
            <a:ahLst/>
            <a:cxnLst/>
            <a:rect l="l" t="t" r="r" b="b"/>
            <a:pathLst>
              <a:path w="448170" h="448170">
                <a:moveTo>
                  <a:pt x="0" y="0"/>
                </a:moveTo>
                <a:lnTo>
                  <a:pt x="448169" y="0"/>
                </a:lnTo>
                <a:lnTo>
                  <a:pt x="448169" y="448169"/>
                </a:lnTo>
                <a:lnTo>
                  <a:pt x="0" y="448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4" name="Freeform 4"/>
          <p:cNvSpPr/>
          <p:nvPr/>
        </p:nvSpPr>
        <p:spPr>
          <a:xfrm>
            <a:off x="5454716" y="1301411"/>
            <a:ext cx="298780" cy="298780"/>
          </a:xfrm>
          <a:custGeom>
            <a:avLst/>
            <a:gdLst/>
            <a:ahLst/>
            <a:cxnLst/>
            <a:rect l="l" t="t" r="r" b="b"/>
            <a:pathLst>
              <a:path w="448170" h="448170">
                <a:moveTo>
                  <a:pt x="0" y="0"/>
                </a:moveTo>
                <a:lnTo>
                  <a:pt x="448169" y="0"/>
                </a:lnTo>
                <a:lnTo>
                  <a:pt x="448169" y="448169"/>
                </a:lnTo>
                <a:lnTo>
                  <a:pt x="0" y="448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5" name="Freeform 5"/>
          <p:cNvSpPr/>
          <p:nvPr/>
        </p:nvSpPr>
        <p:spPr>
          <a:xfrm>
            <a:off x="5454716" y="2089116"/>
            <a:ext cx="298780" cy="298780"/>
          </a:xfrm>
          <a:custGeom>
            <a:avLst/>
            <a:gdLst/>
            <a:ahLst/>
            <a:cxnLst/>
            <a:rect l="l" t="t" r="r" b="b"/>
            <a:pathLst>
              <a:path w="448170" h="448170">
                <a:moveTo>
                  <a:pt x="0" y="0"/>
                </a:moveTo>
                <a:lnTo>
                  <a:pt x="448169" y="0"/>
                </a:lnTo>
                <a:lnTo>
                  <a:pt x="448169" y="448169"/>
                </a:lnTo>
                <a:lnTo>
                  <a:pt x="0" y="448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6" name="Freeform 6"/>
          <p:cNvSpPr/>
          <p:nvPr/>
        </p:nvSpPr>
        <p:spPr>
          <a:xfrm>
            <a:off x="5454716" y="3122172"/>
            <a:ext cx="298780" cy="298780"/>
          </a:xfrm>
          <a:custGeom>
            <a:avLst/>
            <a:gdLst/>
            <a:ahLst/>
            <a:cxnLst/>
            <a:rect l="l" t="t" r="r" b="b"/>
            <a:pathLst>
              <a:path w="448170" h="448170">
                <a:moveTo>
                  <a:pt x="0" y="0"/>
                </a:moveTo>
                <a:lnTo>
                  <a:pt x="448169" y="0"/>
                </a:lnTo>
                <a:lnTo>
                  <a:pt x="448169" y="448169"/>
                </a:lnTo>
                <a:lnTo>
                  <a:pt x="0" y="448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7" name="TextBox 7"/>
          <p:cNvSpPr txBox="1"/>
          <p:nvPr/>
        </p:nvSpPr>
        <p:spPr>
          <a:xfrm>
            <a:off x="5988553" y="190491"/>
            <a:ext cx="5156079" cy="98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Poppins"/>
              </a:rPr>
              <a:t>No se prestan enciclopedias, diccionarios, anuarios, revistas ni cómics.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88553" y="1257291"/>
            <a:ext cx="4876363" cy="655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Poppins"/>
              </a:rPr>
              <a:t>Cada alumno podrá pedir prestado como máximo 2 volúmnes a la vez.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8553" y="2002830"/>
            <a:ext cx="4876363" cy="98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Poppins"/>
              </a:rPr>
              <a:t>Los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préstamos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serán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de 15 días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máximo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y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deberán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ser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devueltos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antes de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solicitar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otro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préstamo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88553" y="3069630"/>
            <a:ext cx="4876363" cy="1655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Poppins"/>
              </a:rPr>
              <a:t>Los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usuarios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serán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responsables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de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devolver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los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libros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en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perfecto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estado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,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comprometiéndose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a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pagar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el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coste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del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mismo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en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caso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de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daño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o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pérdida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. </a:t>
            </a:r>
          </a:p>
        </p:txBody>
      </p:sp>
      <p:sp>
        <p:nvSpPr>
          <p:cNvPr id="11" name="Freeform 11"/>
          <p:cNvSpPr/>
          <p:nvPr/>
        </p:nvSpPr>
        <p:spPr>
          <a:xfrm>
            <a:off x="685800" y="3043291"/>
            <a:ext cx="4628405" cy="3130485"/>
          </a:xfrm>
          <a:custGeom>
            <a:avLst/>
            <a:gdLst/>
            <a:ahLst/>
            <a:cxnLst/>
            <a:rect l="l" t="t" r="r" b="b"/>
            <a:pathLst>
              <a:path w="6942608" h="4695728">
                <a:moveTo>
                  <a:pt x="0" y="0"/>
                </a:moveTo>
                <a:lnTo>
                  <a:pt x="6942608" y="0"/>
                </a:lnTo>
                <a:lnTo>
                  <a:pt x="6942608" y="4695728"/>
                </a:lnTo>
                <a:lnTo>
                  <a:pt x="0" y="46957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12" name="Freeform 12"/>
          <p:cNvSpPr/>
          <p:nvPr/>
        </p:nvSpPr>
        <p:spPr>
          <a:xfrm>
            <a:off x="5454716" y="4695230"/>
            <a:ext cx="298780" cy="298780"/>
          </a:xfrm>
          <a:custGeom>
            <a:avLst/>
            <a:gdLst/>
            <a:ahLst/>
            <a:cxnLst/>
            <a:rect l="l" t="t" r="r" b="b"/>
            <a:pathLst>
              <a:path w="448170" h="448170">
                <a:moveTo>
                  <a:pt x="0" y="0"/>
                </a:moveTo>
                <a:lnTo>
                  <a:pt x="448169" y="0"/>
                </a:lnTo>
                <a:lnTo>
                  <a:pt x="448169" y="448170"/>
                </a:lnTo>
                <a:lnTo>
                  <a:pt x="0" y="4481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13" name="TextBox 13"/>
          <p:cNvSpPr txBox="1"/>
          <p:nvPr/>
        </p:nvSpPr>
        <p:spPr>
          <a:xfrm>
            <a:off x="5988553" y="4700665"/>
            <a:ext cx="4876363" cy="1322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Poppins"/>
              </a:rPr>
              <a:t>En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caso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de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retraso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en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la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devolución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de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una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obra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, la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sanción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será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un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periodo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sin derecho a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préstamo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(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en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función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del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retraso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)</a:t>
            </a: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6CBECE68-F75E-205F-F432-5D7C5767978F}"/>
              </a:ext>
            </a:extLst>
          </p:cNvPr>
          <p:cNvSpPr/>
          <p:nvPr/>
        </p:nvSpPr>
        <p:spPr>
          <a:xfrm>
            <a:off x="5454716" y="6118898"/>
            <a:ext cx="298780" cy="298780"/>
          </a:xfrm>
          <a:custGeom>
            <a:avLst/>
            <a:gdLst/>
            <a:ahLst/>
            <a:cxnLst/>
            <a:rect l="l" t="t" r="r" b="b"/>
            <a:pathLst>
              <a:path w="448170" h="448170">
                <a:moveTo>
                  <a:pt x="0" y="0"/>
                </a:moveTo>
                <a:lnTo>
                  <a:pt x="448169" y="0"/>
                </a:lnTo>
                <a:lnTo>
                  <a:pt x="448169" y="448170"/>
                </a:lnTo>
                <a:lnTo>
                  <a:pt x="0" y="4481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223FB96B-FE67-FF38-3590-FC91BEA5BE1B}"/>
              </a:ext>
            </a:extLst>
          </p:cNvPr>
          <p:cNvSpPr txBox="1"/>
          <p:nvPr/>
        </p:nvSpPr>
        <p:spPr>
          <a:xfrm>
            <a:off x="5988553" y="6075490"/>
            <a:ext cx="4876363" cy="655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Poppins"/>
              </a:rPr>
              <a:t>Los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libros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devueltos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se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dejarán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en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la mesa de </a:t>
            </a:r>
            <a:r>
              <a:rPr lang="en-US" sz="1999" err="1">
                <a:solidFill>
                  <a:srgbClr val="000000"/>
                </a:solidFill>
                <a:latin typeface="Poppins"/>
              </a:rPr>
              <a:t>detrás</a:t>
            </a:r>
            <a:r>
              <a:rPr lang="en-US" sz="1999">
                <a:solidFill>
                  <a:srgbClr val="000000"/>
                </a:solidFill>
                <a:latin typeface="Poppins"/>
              </a:rPr>
              <a:t> del professor.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4409" y="635000"/>
            <a:ext cx="6967783" cy="6501743"/>
          </a:xfrm>
          <a:custGeom>
            <a:avLst/>
            <a:gdLst/>
            <a:ahLst/>
            <a:cxnLst/>
            <a:rect l="l" t="t" r="r" b="b"/>
            <a:pathLst>
              <a:path w="9600918" h="9600918">
                <a:moveTo>
                  <a:pt x="0" y="0"/>
                </a:moveTo>
                <a:lnTo>
                  <a:pt x="9600918" y="0"/>
                </a:lnTo>
                <a:lnTo>
                  <a:pt x="9600918" y="9600918"/>
                </a:lnTo>
                <a:lnTo>
                  <a:pt x="0" y="96009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3" name="Freeform 3"/>
          <p:cNvSpPr/>
          <p:nvPr/>
        </p:nvSpPr>
        <p:spPr>
          <a:xfrm>
            <a:off x="6255407" y="1287618"/>
            <a:ext cx="1910164" cy="804657"/>
          </a:xfrm>
          <a:custGeom>
            <a:avLst/>
            <a:gdLst/>
            <a:ahLst/>
            <a:cxnLst/>
            <a:rect l="l" t="t" r="r" b="b"/>
            <a:pathLst>
              <a:path w="2865246" h="1206985">
                <a:moveTo>
                  <a:pt x="0" y="0"/>
                </a:moveTo>
                <a:lnTo>
                  <a:pt x="2865246" y="0"/>
                </a:lnTo>
                <a:lnTo>
                  <a:pt x="2865246" y="1206985"/>
                </a:lnTo>
                <a:lnTo>
                  <a:pt x="0" y="12069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grpSp>
        <p:nvGrpSpPr>
          <p:cNvPr id="4" name="Group 4"/>
          <p:cNvGrpSpPr/>
          <p:nvPr/>
        </p:nvGrpSpPr>
        <p:grpSpPr>
          <a:xfrm>
            <a:off x="8165571" y="705220"/>
            <a:ext cx="3174363" cy="2481846"/>
            <a:chOff x="0" y="0"/>
            <a:chExt cx="1254069" cy="98048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54069" cy="980482"/>
            </a:xfrm>
            <a:custGeom>
              <a:avLst/>
              <a:gdLst/>
              <a:ahLst/>
              <a:cxnLst/>
              <a:rect l="l" t="t" r="r" b="b"/>
              <a:pathLst>
                <a:path w="1254069" h="980482">
                  <a:moveTo>
                    <a:pt x="0" y="0"/>
                  </a:moveTo>
                  <a:lnTo>
                    <a:pt x="1254069" y="0"/>
                  </a:lnTo>
                  <a:lnTo>
                    <a:pt x="1254069" y="980482"/>
                  </a:lnTo>
                  <a:lnTo>
                    <a:pt x="0" y="9804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254069" cy="10281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0" y="-261035"/>
            <a:ext cx="11885703" cy="1053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19"/>
              </a:lnSpc>
            </a:pPr>
            <a:r>
              <a:rPr lang="en-US" sz="6442">
                <a:solidFill>
                  <a:srgbClr val="000000"/>
                </a:solidFill>
                <a:latin typeface="Romman"/>
              </a:rPr>
              <a:t>Protocolo de Préstamos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74920" y="2849881"/>
            <a:ext cx="842070" cy="526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Poppins 2"/>
              </a:rPr>
              <a:t>NO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220967" y="780977"/>
            <a:ext cx="2717657" cy="2198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6227" lvl="1" indent="-223114">
              <a:lnSpc>
                <a:spcPts val="2893"/>
              </a:lnSpc>
              <a:spcBef>
                <a:spcPct val="0"/>
              </a:spcBef>
              <a:buFont typeface="Arial"/>
              <a:buChar char="•"/>
            </a:pPr>
            <a:r>
              <a:rPr lang="en-US" sz="2067" dirty="0" err="1">
                <a:solidFill>
                  <a:srgbClr val="FAFAFA"/>
                </a:solidFill>
                <a:latin typeface="Poppins 2"/>
              </a:rPr>
              <a:t>Abrir</a:t>
            </a:r>
            <a:r>
              <a:rPr lang="en-US" sz="2067" dirty="0">
                <a:solidFill>
                  <a:srgbClr val="FAFAFA"/>
                </a:solidFill>
                <a:latin typeface="Poppins 2"/>
              </a:rPr>
              <a:t> </a:t>
            </a:r>
            <a:r>
              <a:rPr lang="en-US" sz="2067" dirty="0" err="1">
                <a:solidFill>
                  <a:srgbClr val="FAFAFA"/>
                </a:solidFill>
                <a:latin typeface="Poppins 2"/>
              </a:rPr>
              <a:t>archivo</a:t>
            </a:r>
            <a:r>
              <a:rPr lang="en-US" sz="2067" dirty="0">
                <a:solidFill>
                  <a:srgbClr val="FAFAFA"/>
                </a:solidFill>
                <a:latin typeface="Poppins 2"/>
              </a:rPr>
              <a:t> excel: “</a:t>
            </a:r>
            <a:r>
              <a:rPr lang="en-US" sz="2067" dirty="0" err="1">
                <a:solidFill>
                  <a:srgbClr val="FAFAFA"/>
                </a:solidFill>
                <a:latin typeface="Poppins 2"/>
              </a:rPr>
              <a:t>Registo</a:t>
            </a:r>
            <a:r>
              <a:rPr lang="en-US" sz="2067" dirty="0">
                <a:solidFill>
                  <a:srgbClr val="FAFAFA"/>
                </a:solidFill>
                <a:latin typeface="Poppins 2"/>
              </a:rPr>
              <a:t> de </a:t>
            </a:r>
            <a:r>
              <a:rPr lang="en-US" sz="2067" dirty="0" err="1">
                <a:solidFill>
                  <a:srgbClr val="FAFAFA"/>
                </a:solidFill>
                <a:latin typeface="Poppins 2"/>
              </a:rPr>
              <a:t>préstamos</a:t>
            </a:r>
            <a:r>
              <a:rPr lang="en-US" sz="2067" dirty="0">
                <a:solidFill>
                  <a:srgbClr val="FAFAFA"/>
                </a:solidFill>
                <a:latin typeface="Poppins 2"/>
              </a:rPr>
              <a:t> (</a:t>
            </a:r>
            <a:r>
              <a:rPr lang="en-US" sz="2067" dirty="0" err="1">
                <a:solidFill>
                  <a:srgbClr val="FAFAFA"/>
                </a:solidFill>
                <a:latin typeface="Poppins 2"/>
              </a:rPr>
              <a:t>escritorio</a:t>
            </a:r>
            <a:r>
              <a:rPr lang="en-US" sz="2067" dirty="0">
                <a:solidFill>
                  <a:srgbClr val="FAFAFA"/>
                </a:solidFill>
                <a:latin typeface="Poppins 2"/>
              </a:rPr>
              <a:t> </a:t>
            </a:r>
            <a:r>
              <a:rPr lang="en-US" sz="2067" dirty="0" err="1">
                <a:solidFill>
                  <a:srgbClr val="FAFAFA"/>
                </a:solidFill>
                <a:latin typeface="Poppins 2"/>
              </a:rPr>
              <a:t>ordenador</a:t>
            </a:r>
            <a:r>
              <a:rPr lang="en-US" sz="2067" dirty="0">
                <a:solidFill>
                  <a:srgbClr val="FAFAFA"/>
                </a:solidFill>
                <a:latin typeface="Poppins 2"/>
              </a:rPr>
              <a:t> </a:t>
            </a:r>
            <a:r>
              <a:rPr lang="en-US" sz="2067" dirty="0" err="1">
                <a:solidFill>
                  <a:srgbClr val="FAFAFA"/>
                </a:solidFill>
                <a:latin typeface="Poppins 2"/>
              </a:rPr>
              <a:t>biblioteca</a:t>
            </a:r>
            <a:r>
              <a:rPr lang="en-US" sz="2067" dirty="0">
                <a:solidFill>
                  <a:srgbClr val="FAFAFA"/>
                </a:solidFill>
                <a:latin typeface="Poppins 2"/>
              </a:rPr>
              <a:t>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33403" y="792715"/>
            <a:ext cx="2583622" cy="1701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7"/>
              </a:lnSpc>
              <a:spcBef>
                <a:spcPct val="0"/>
              </a:spcBef>
            </a:pPr>
            <a:r>
              <a:rPr lang="en-US" sz="1933" dirty="0">
                <a:solidFill>
                  <a:srgbClr val="FAFAFA"/>
                </a:solidFill>
                <a:latin typeface="Poppins 2"/>
              </a:rPr>
              <a:t>2.Comprobar </a:t>
            </a:r>
            <a:r>
              <a:rPr lang="en-US" sz="1933" dirty="0" err="1">
                <a:solidFill>
                  <a:srgbClr val="FAFAFA"/>
                </a:solidFill>
                <a:latin typeface="Poppins 2"/>
              </a:rPr>
              <a:t>por</a:t>
            </a:r>
            <a:r>
              <a:rPr lang="en-US" sz="1933" dirty="0">
                <a:solidFill>
                  <a:srgbClr val="FAFAFA"/>
                </a:solidFill>
                <a:latin typeface="Poppins 2"/>
              </a:rPr>
              <a:t> </a:t>
            </a:r>
            <a:r>
              <a:rPr lang="en-US" sz="1933" dirty="0" err="1">
                <a:solidFill>
                  <a:srgbClr val="FAFAFA"/>
                </a:solidFill>
                <a:latin typeface="Poppins 2"/>
              </a:rPr>
              <a:t>nombre</a:t>
            </a:r>
            <a:r>
              <a:rPr lang="en-US" sz="1933" dirty="0">
                <a:solidFill>
                  <a:srgbClr val="FAFAFA"/>
                </a:solidFill>
                <a:latin typeface="Poppins 2"/>
              </a:rPr>
              <a:t> del </a:t>
            </a:r>
            <a:r>
              <a:rPr lang="en-US" sz="1933" dirty="0" err="1">
                <a:solidFill>
                  <a:srgbClr val="FAFAFA"/>
                </a:solidFill>
                <a:latin typeface="Poppins 2"/>
              </a:rPr>
              <a:t>alumno</a:t>
            </a:r>
            <a:r>
              <a:rPr lang="en-US" sz="1933" dirty="0">
                <a:solidFill>
                  <a:srgbClr val="FAFAFA"/>
                </a:solidFill>
                <a:latin typeface="Poppins 2"/>
              </a:rPr>
              <a:t> </a:t>
            </a:r>
            <a:r>
              <a:rPr lang="en-US" sz="1933" dirty="0" err="1">
                <a:solidFill>
                  <a:srgbClr val="FAFAFA"/>
                </a:solidFill>
                <a:latin typeface="Poppins 2"/>
              </a:rPr>
              <a:t>si</a:t>
            </a:r>
            <a:r>
              <a:rPr lang="en-US" sz="1933" dirty="0">
                <a:solidFill>
                  <a:srgbClr val="FAFAFA"/>
                </a:solidFill>
                <a:latin typeface="Poppins 2"/>
              </a:rPr>
              <a:t> </a:t>
            </a:r>
            <a:r>
              <a:rPr lang="en-US" sz="1933" dirty="0" err="1">
                <a:solidFill>
                  <a:srgbClr val="FAFAFA"/>
                </a:solidFill>
                <a:latin typeface="Poppins 2"/>
              </a:rPr>
              <a:t>tiene</a:t>
            </a:r>
            <a:r>
              <a:rPr lang="en-US" sz="1933" dirty="0">
                <a:solidFill>
                  <a:srgbClr val="FAFAFA"/>
                </a:solidFill>
                <a:latin typeface="Poppins 2"/>
              </a:rPr>
              <a:t> </a:t>
            </a:r>
            <a:r>
              <a:rPr lang="en-US" sz="1933" dirty="0" err="1">
                <a:solidFill>
                  <a:srgbClr val="FAFAFA"/>
                </a:solidFill>
                <a:latin typeface="Poppins 2"/>
              </a:rPr>
              <a:t>libros</a:t>
            </a:r>
            <a:r>
              <a:rPr lang="en-US" sz="1933" dirty="0">
                <a:solidFill>
                  <a:srgbClr val="FAFAFA"/>
                </a:solidFill>
                <a:latin typeface="Poppins 2"/>
              </a:rPr>
              <a:t> sin </a:t>
            </a:r>
            <a:r>
              <a:rPr lang="en-US" sz="1933" dirty="0" err="1">
                <a:solidFill>
                  <a:srgbClr val="FAFAFA"/>
                </a:solidFill>
                <a:latin typeface="Poppins 2"/>
              </a:rPr>
              <a:t>devolver</a:t>
            </a:r>
            <a:r>
              <a:rPr lang="en-US" sz="1933" dirty="0">
                <a:solidFill>
                  <a:srgbClr val="FAFAFA"/>
                </a:solidFill>
                <a:latin typeface="Poppins 2"/>
              </a:rPr>
              <a:t> (</a:t>
            </a:r>
            <a:r>
              <a:rPr lang="en-US" sz="1933" dirty="0" err="1">
                <a:solidFill>
                  <a:srgbClr val="FAFAFA"/>
                </a:solidFill>
                <a:latin typeface="Poppins 2"/>
              </a:rPr>
              <a:t>filtrando</a:t>
            </a:r>
            <a:r>
              <a:rPr lang="en-US" sz="1933" dirty="0">
                <a:solidFill>
                  <a:srgbClr val="FAFAFA"/>
                </a:solidFill>
                <a:latin typeface="Poppins 2"/>
              </a:rPr>
              <a:t> </a:t>
            </a:r>
            <a:r>
              <a:rPr lang="en-US" sz="1933" dirty="0" err="1">
                <a:solidFill>
                  <a:srgbClr val="FAFAFA"/>
                </a:solidFill>
                <a:latin typeface="Poppins 2"/>
              </a:rPr>
              <a:t>en</a:t>
            </a:r>
            <a:r>
              <a:rPr lang="en-US" sz="1933" dirty="0">
                <a:solidFill>
                  <a:srgbClr val="FAFAFA"/>
                </a:solidFill>
                <a:latin typeface="Poppins 2"/>
              </a:rPr>
              <a:t> la </a:t>
            </a:r>
            <a:r>
              <a:rPr lang="en-US" sz="1933" dirty="0" err="1">
                <a:solidFill>
                  <a:srgbClr val="FAFAFA"/>
                </a:solidFill>
                <a:latin typeface="Poppins 2"/>
              </a:rPr>
              <a:t>columna</a:t>
            </a:r>
            <a:r>
              <a:rPr lang="en-US" sz="1933" dirty="0">
                <a:solidFill>
                  <a:srgbClr val="FAFAFA"/>
                </a:solidFill>
                <a:latin typeface="Poppins 2"/>
              </a:rPr>
              <a:t> de “</a:t>
            </a:r>
            <a:r>
              <a:rPr lang="en-US" sz="1933" dirty="0" err="1">
                <a:solidFill>
                  <a:srgbClr val="FAFAFA"/>
                </a:solidFill>
                <a:latin typeface="Poppins 2"/>
              </a:rPr>
              <a:t>Apellido</a:t>
            </a:r>
            <a:r>
              <a:rPr lang="en-US" sz="1933" dirty="0">
                <a:solidFill>
                  <a:srgbClr val="FAFAFA"/>
                </a:solidFill>
                <a:latin typeface="Poppins 2"/>
              </a:rPr>
              <a:t>/</a:t>
            </a:r>
            <a:r>
              <a:rPr lang="en-US" sz="1933" dirty="0" err="1">
                <a:solidFill>
                  <a:srgbClr val="FAFAFA"/>
                </a:solidFill>
                <a:latin typeface="Poppins 2"/>
              </a:rPr>
              <a:t>Nombre</a:t>
            </a:r>
            <a:r>
              <a:rPr lang="en-US" sz="1933" dirty="0">
                <a:solidFill>
                  <a:srgbClr val="FAFAFA"/>
                </a:solidFill>
                <a:latin typeface="Poppins 2"/>
              </a:rPr>
              <a:t>”)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4889727"/>
            <a:ext cx="2293211" cy="1826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3"/>
              </a:lnSpc>
              <a:spcBef>
                <a:spcPct val="0"/>
              </a:spcBef>
            </a:pPr>
            <a:r>
              <a:rPr lang="en-US" sz="2067" dirty="0">
                <a:solidFill>
                  <a:srgbClr val="FAFAFA"/>
                </a:solidFill>
                <a:latin typeface="Poppins 2"/>
              </a:rPr>
              <a:t>3. Registrar </a:t>
            </a:r>
            <a:r>
              <a:rPr lang="en-US" sz="2067" dirty="0" err="1">
                <a:solidFill>
                  <a:srgbClr val="FAFAFA"/>
                </a:solidFill>
                <a:latin typeface="Poppins 2"/>
              </a:rPr>
              <a:t>todos</a:t>
            </a:r>
            <a:r>
              <a:rPr lang="en-US" sz="2067" dirty="0">
                <a:solidFill>
                  <a:srgbClr val="FAFAFA"/>
                </a:solidFill>
                <a:latin typeface="Poppins 2"/>
              </a:rPr>
              <a:t> </a:t>
            </a:r>
            <a:r>
              <a:rPr lang="en-US" sz="2067" dirty="0" err="1">
                <a:solidFill>
                  <a:srgbClr val="FAFAFA"/>
                </a:solidFill>
                <a:latin typeface="Poppins 2"/>
              </a:rPr>
              <a:t>los</a:t>
            </a:r>
            <a:r>
              <a:rPr lang="en-US" sz="2067" dirty="0">
                <a:solidFill>
                  <a:srgbClr val="FAFAFA"/>
                </a:solidFill>
                <a:latin typeface="Poppins 2"/>
              </a:rPr>
              <a:t> </a:t>
            </a:r>
            <a:r>
              <a:rPr lang="en-US" sz="2067" dirty="0" err="1">
                <a:solidFill>
                  <a:srgbClr val="FAFAFA"/>
                </a:solidFill>
                <a:latin typeface="Poppins 2"/>
              </a:rPr>
              <a:t>datos</a:t>
            </a:r>
            <a:r>
              <a:rPr lang="en-US" sz="2067" dirty="0">
                <a:solidFill>
                  <a:srgbClr val="FAFAFA"/>
                </a:solidFill>
                <a:latin typeface="Poppins 2"/>
              </a:rPr>
              <a:t> de las </a:t>
            </a:r>
            <a:r>
              <a:rPr lang="en-US" sz="2067" dirty="0" err="1">
                <a:solidFill>
                  <a:srgbClr val="FAFAFA"/>
                </a:solidFill>
                <a:latin typeface="Poppins 2"/>
              </a:rPr>
              <a:t>columnas</a:t>
            </a:r>
            <a:r>
              <a:rPr lang="en-US" sz="2067" dirty="0">
                <a:solidFill>
                  <a:srgbClr val="FAFAFA"/>
                </a:solidFill>
                <a:latin typeface="Poppins 2"/>
              </a:rPr>
              <a:t> </a:t>
            </a:r>
            <a:r>
              <a:rPr lang="en-US" sz="2067" dirty="0" err="1">
                <a:solidFill>
                  <a:srgbClr val="FAFAFA"/>
                </a:solidFill>
                <a:latin typeface="Poppins 2"/>
              </a:rPr>
              <a:t>en</a:t>
            </a:r>
            <a:r>
              <a:rPr lang="en-US" sz="2067" dirty="0">
                <a:solidFill>
                  <a:srgbClr val="FAFAFA"/>
                </a:solidFill>
                <a:latin typeface="Poppins 2"/>
              </a:rPr>
              <a:t> </a:t>
            </a:r>
            <a:r>
              <a:rPr lang="en-US" sz="2067" dirty="0" err="1">
                <a:solidFill>
                  <a:srgbClr val="FAFAFA"/>
                </a:solidFill>
                <a:latin typeface="Poppins 2"/>
              </a:rPr>
              <a:t>blanco</a:t>
            </a:r>
            <a:r>
              <a:rPr lang="en-US" sz="2067" dirty="0">
                <a:solidFill>
                  <a:srgbClr val="FAFAFA"/>
                </a:solidFill>
                <a:latin typeface="Poppins 2"/>
              </a:rPr>
              <a:t>. (</a:t>
            </a:r>
            <a:r>
              <a:rPr lang="en-US" sz="2067" dirty="0" err="1">
                <a:solidFill>
                  <a:srgbClr val="FAFAFA"/>
                </a:solidFill>
                <a:latin typeface="Poppins 2"/>
              </a:rPr>
              <a:t>ver</a:t>
            </a:r>
            <a:r>
              <a:rPr lang="en-US" sz="2067" dirty="0">
                <a:solidFill>
                  <a:srgbClr val="FAFAFA"/>
                </a:solidFill>
                <a:latin typeface="Poppins 2"/>
              </a:rPr>
              <a:t> </a:t>
            </a:r>
            <a:r>
              <a:rPr lang="en-US" sz="2067" dirty="0" err="1">
                <a:solidFill>
                  <a:srgbClr val="FAFAFA"/>
                </a:solidFill>
                <a:latin typeface="Poppins 2"/>
              </a:rPr>
              <a:t>detalles</a:t>
            </a:r>
            <a:r>
              <a:rPr lang="en-US" sz="2067" dirty="0">
                <a:solidFill>
                  <a:srgbClr val="FAFAFA"/>
                </a:solidFill>
                <a:latin typeface="Poppins 2"/>
              </a:rPr>
              <a:t>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62195" y="5012645"/>
            <a:ext cx="2293211" cy="1083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3"/>
              </a:lnSpc>
              <a:spcBef>
                <a:spcPct val="0"/>
              </a:spcBef>
            </a:pPr>
            <a:r>
              <a:rPr lang="en-US" sz="2067" dirty="0">
                <a:solidFill>
                  <a:srgbClr val="FAFAFA"/>
                </a:solidFill>
                <a:latin typeface="Poppins 2"/>
              </a:rPr>
              <a:t>4. </a:t>
            </a:r>
            <a:r>
              <a:rPr lang="en-US" sz="2067" dirty="0" err="1">
                <a:solidFill>
                  <a:srgbClr val="FAFAFA"/>
                </a:solidFill>
                <a:latin typeface="Poppins 2"/>
              </a:rPr>
              <a:t>Informar</a:t>
            </a:r>
            <a:r>
              <a:rPr lang="en-US" sz="2067" dirty="0">
                <a:solidFill>
                  <a:srgbClr val="FAFAFA"/>
                </a:solidFill>
                <a:latin typeface="Poppins 2"/>
              </a:rPr>
              <a:t> al </a:t>
            </a:r>
            <a:r>
              <a:rPr lang="en-US" sz="2067" dirty="0" err="1">
                <a:solidFill>
                  <a:srgbClr val="FAFAFA"/>
                </a:solidFill>
                <a:latin typeface="Poppins 2"/>
              </a:rPr>
              <a:t>alumno</a:t>
            </a:r>
            <a:r>
              <a:rPr lang="en-US" sz="2067" dirty="0">
                <a:solidFill>
                  <a:srgbClr val="FAFAFA"/>
                </a:solidFill>
                <a:latin typeface="Poppins 2"/>
              </a:rPr>
              <a:t> de la </a:t>
            </a:r>
            <a:r>
              <a:rPr lang="en-US" sz="2067" dirty="0" err="1">
                <a:solidFill>
                  <a:srgbClr val="FAFAFA"/>
                </a:solidFill>
                <a:latin typeface="Poppins 2"/>
              </a:rPr>
              <a:t>fecha</a:t>
            </a:r>
            <a:r>
              <a:rPr lang="en-US" sz="2067" dirty="0">
                <a:solidFill>
                  <a:srgbClr val="FAFAFA"/>
                </a:solidFill>
                <a:latin typeface="Poppins 2"/>
              </a:rPr>
              <a:t> de </a:t>
            </a:r>
            <a:r>
              <a:rPr lang="en-US" sz="2067" dirty="0" err="1">
                <a:solidFill>
                  <a:srgbClr val="FAFAFA"/>
                </a:solidFill>
                <a:latin typeface="Poppins 2"/>
              </a:rPr>
              <a:t>devolución</a:t>
            </a:r>
            <a:endParaRPr lang="en-US" sz="2067" dirty="0">
              <a:solidFill>
                <a:srgbClr val="FAFAFA"/>
              </a:solidFill>
              <a:latin typeface="Poppins 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970263" y="775015"/>
            <a:ext cx="842070" cy="526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Poppins 2"/>
              </a:rPr>
              <a:t>SI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13256" y="719747"/>
            <a:ext cx="3026678" cy="240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7"/>
              </a:lnSpc>
            </a:pPr>
            <a:r>
              <a:rPr lang="en-US" sz="1933" dirty="0">
                <a:solidFill>
                  <a:srgbClr val="FAFAFA"/>
                </a:solidFill>
                <a:latin typeface="Poppins 2"/>
              </a:rPr>
              <a:t>Si </a:t>
            </a:r>
            <a:r>
              <a:rPr lang="en-US" sz="1933" dirty="0" err="1">
                <a:solidFill>
                  <a:srgbClr val="FAFAFA"/>
                </a:solidFill>
                <a:latin typeface="Poppins 2"/>
              </a:rPr>
              <a:t>está</a:t>
            </a:r>
            <a:r>
              <a:rPr lang="en-US" sz="1933" dirty="0">
                <a:solidFill>
                  <a:srgbClr val="FAFAFA"/>
                </a:solidFill>
                <a:latin typeface="Poppins 2"/>
              </a:rPr>
              <a:t> </a:t>
            </a:r>
            <a:r>
              <a:rPr lang="en-US" sz="1933" dirty="0" err="1">
                <a:solidFill>
                  <a:srgbClr val="FAFAFA"/>
                </a:solidFill>
                <a:latin typeface="Poppins 2"/>
              </a:rPr>
              <a:t>en</a:t>
            </a:r>
            <a:r>
              <a:rPr lang="en-US" sz="1933" dirty="0">
                <a:solidFill>
                  <a:srgbClr val="FAFAFA"/>
                </a:solidFill>
                <a:latin typeface="Poppins 2"/>
              </a:rPr>
              <a:t> </a:t>
            </a:r>
            <a:r>
              <a:rPr lang="en-US" sz="1933" dirty="0" err="1">
                <a:solidFill>
                  <a:srgbClr val="FAFAFA"/>
                </a:solidFill>
                <a:latin typeface="Poppins 2"/>
              </a:rPr>
              <a:t>plazo</a:t>
            </a:r>
            <a:r>
              <a:rPr lang="en-US" sz="1933" dirty="0">
                <a:solidFill>
                  <a:srgbClr val="FAFAFA"/>
                </a:solidFill>
                <a:latin typeface="Poppins 2"/>
              </a:rPr>
              <a:t>, </a:t>
            </a:r>
            <a:r>
              <a:rPr lang="en-US" sz="1933" dirty="0" err="1">
                <a:solidFill>
                  <a:srgbClr val="FAFAFA"/>
                </a:solidFill>
                <a:latin typeface="Poppins 2"/>
              </a:rPr>
              <a:t>puede</a:t>
            </a:r>
            <a:r>
              <a:rPr lang="en-US" sz="1933" dirty="0">
                <a:solidFill>
                  <a:srgbClr val="FAFAFA"/>
                </a:solidFill>
                <a:latin typeface="Poppins 2"/>
              </a:rPr>
              <a:t> </a:t>
            </a:r>
            <a:r>
              <a:rPr lang="en-US" sz="1933" dirty="0" err="1">
                <a:solidFill>
                  <a:srgbClr val="FAFAFA"/>
                </a:solidFill>
                <a:latin typeface="Poppins 2"/>
              </a:rPr>
              <a:t>realizar</a:t>
            </a:r>
            <a:r>
              <a:rPr lang="en-US" sz="1933" dirty="0">
                <a:solidFill>
                  <a:srgbClr val="FAFAFA"/>
                </a:solidFill>
                <a:latin typeface="Poppins 2"/>
              </a:rPr>
              <a:t> </a:t>
            </a:r>
            <a:r>
              <a:rPr lang="en-US" sz="1933" dirty="0" err="1">
                <a:solidFill>
                  <a:srgbClr val="FAFAFA"/>
                </a:solidFill>
                <a:latin typeface="Poppins 2"/>
              </a:rPr>
              <a:t>otro</a:t>
            </a:r>
            <a:r>
              <a:rPr lang="en-US" sz="1933" dirty="0">
                <a:solidFill>
                  <a:srgbClr val="FAFAFA"/>
                </a:solidFill>
                <a:latin typeface="Poppins 2"/>
              </a:rPr>
              <a:t> </a:t>
            </a:r>
            <a:r>
              <a:rPr lang="en-US" sz="1933" dirty="0" err="1">
                <a:solidFill>
                  <a:srgbClr val="FAFAFA"/>
                </a:solidFill>
                <a:latin typeface="Poppins 2"/>
              </a:rPr>
              <a:t>préstamo</a:t>
            </a:r>
            <a:r>
              <a:rPr lang="en-US" sz="1933" dirty="0">
                <a:solidFill>
                  <a:srgbClr val="FAFAFA"/>
                </a:solidFill>
                <a:latin typeface="Poppins 2"/>
              </a:rPr>
              <a:t> (DOS PRÉSTAMOS COMO MÁXIMO)</a:t>
            </a:r>
          </a:p>
          <a:p>
            <a:pPr>
              <a:lnSpc>
                <a:spcPts val="2707"/>
              </a:lnSpc>
              <a:spcBef>
                <a:spcPct val="0"/>
              </a:spcBef>
            </a:pPr>
            <a:r>
              <a:rPr lang="en-US" sz="1933" dirty="0">
                <a:solidFill>
                  <a:srgbClr val="FAFAFA"/>
                </a:solidFill>
                <a:latin typeface="Poppins 2"/>
              </a:rPr>
              <a:t>Si no lo ha </a:t>
            </a:r>
            <a:r>
              <a:rPr lang="en-US" sz="1933" dirty="0" err="1">
                <a:solidFill>
                  <a:srgbClr val="FAFAFA"/>
                </a:solidFill>
                <a:latin typeface="Poppins 2"/>
              </a:rPr>
              <a:t>devuelto</a:t>
            </a:r>
            <a:r>
              <a:rPr lang="en-US" sz="1933" dirty="0">
                <a:solidFill>
                  <a:srgbClr val="FAFAFA"/>
                </a:solidFill>
                <a:latin typeface="Poppins 2"/>
              </a:rPr>
              <a:t> </a:t>
            </a:r>
            <a:r>
              <a:rPr lang="en-US" sz="1933" dirty="0" err="1">
                <a:solidFill>
                  <a:srgbClr val="FAFAFA"/>
                </a:solidFill>
                <a:latin typeface="Poppins 2"/>
              </a:rPr>
              <a:t>en</a:t>
            </a:r>
            <a:r>
              <a:rPr lang="en-US" sz="1933" dirty="0">
                <a:solidFill>
                  <a:srgbClr val="FAFAFA"/>
                </a:solidFill>
                <a:latin typeface="Poppins 2"/>
              </a:rPr>
              <a:t> </a:t>
            </a:r>
            <a:r>
              <a:rPr lang="en-US" sz="1933" dirty="0" err="1">
                <a:solidFill>
                  <a:srgbClr val="FAFAFA"/>
                </a:solidFill>
                <a:latin typeface="Poppins 2"/>
              </a:rPr>
              <a:t>plazo</a:t>
            </a:r>
            <a:r>
              <a:rPr lang="en-US" sz="1933" dirty="0">
                <a:solidFill>
                  <a:srgbClr val="FAFAFA"/>
                </a:solidFill>
                <a:latin typeface="Poppins 2"/>
              </a:rPr>
              <a:t>, se le </a:t>
            </a:r>
            <a:r>
              <a:rPr lang="en-US" sz="1933" dirty="0" err="1">
                <a:solidFill>
                  <a:srgbClr val="FAFAFA"/>
                </a:solidFill>
                <a:latin typeface="Poppins 2"/>
              </a:rPr>
              <a:t>exigirá</a:t>
            </a:r>
            <a:r>
              <a:rPr lang="en-US" sz="1933" dirty="0">
                <a:solidFill>
                  <a:srgbClr val="FAFAFA"/>
                </a:solidFill>
                <a:latin typeface="Poppins 2"/>
              </a:rPr>
              <a:t> la </a:t>
            </a:r>
            <a:r>
              <a:rPr lang="en-US" sz="1933" dirty="0" err="1">
                <a:solidFill>
                  <a:srgbClr val="FAFAFA"/>
                </a:solidFill>
                <a:latin typeface="Poppins 2"/>
              </a:rPr>
              <a:t>devolución</a:t>
            </a:r>
            <a:r>
              <a:rPr lang="en-US" sz="1933" dirty="0">
                <a:solidFill>
                  <a:srgbClr val="FAFAFA"/>
                </a:solidFill>
                <a:latin typeface="Poppins 2"/>
              </a:rPr>
              <a:t> y se </a:t>
            </a:r>
            <a:r>
              <a:rPr lang="en-US" sz="1933" dirty="0" err="1">
                <a:solidFill>
                  <a:srgbClr val="FAFAFA"/>
                </a:solidFill>
                <a:latin typeface="Poppins 2"/>
              </a:rPr>
              <a:t>aplicará</a:t>
            </a:r>
            <a:r>
              <a:rPr lang="en-US" sz="1933" dirty="0">
                <a:solidFill>
                  <a:srgbClr val="FAFAFA"/>
                </a:solidFill>
                <a:latin typeface="Poppins 2"/>
              </a:rPr>
              <a:t> la </a:t>
            </a:r>
            <a:r>
              <a:rPr lang="en-US" sz="1933" dirty="0" err="1">
                <a:solidFill>
                  <a:srgbClr val="FAFAFA"/>
                </a:solidFill>
                <a:latin typeface="Poppins 2"/>
              </a:rPr>
              <a:t>sanción</a:t>
            </a:r>
            <a:r>
              <a:rPr lang="en-US" sz="1933" dirty="0">
                <a:solidFill>
                  <a:srgbClr val="FAFAFA"/>
                </a:solidFill>
                <a:latin typeface="Poppins 2"/>
              </a:rPr>
              <a:t> que </a:t>
            </a:r>
            <a:r>
              <a:rPr lang="en-US" sz="1933" dirty="0" err="1">
                <a:solidFill>
                  <a:srgbClr val="FAFAFA"/>
                </a:solidFill>
                <a:latin typeface="Poppins 2"/>
              </a:rPr>
              <a:t>corresponda</a:t>
            </a:r>
            <a:endParaRPr lang="en-US" sz="1933" dirty="0">
              <a:solidFill>
                <a:srgbClr val="FAFAFA"/>
              </a:solidFill>
              <a:latin typeface="Poppins 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485813"/>
            <a:ext cx="11982754" cy="951731"/>
          </a:xfrm>
          <a:custGeom>
            <a:avLst/>
            <a:gdLst/>
            <a:ahLst/>
            <a:cxnLst/>
            <a:rect l="l" t="t" r="r" b="b"/>
            <a:pathLst>
              <a:path w="17974131" h="1427597">
                <a:moveTo>
                  <a:pt x="0" y="0"/>
                </a:moveTo>
                <a:lnTo>
                  <a:pt x="17974131" y="0"/>
                </a:lnTo>
                <a:lnTo>
                  <a:pt x="17974131" y="1427598"/>
                </a:lnTo>
                <a:lnTo>
                  <a:pt x="0" y="14275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3" name="Freeform 3"/>
          <p:cNvSpPr/>
          <p:nvPr/>
        </p:nvSpPr>
        <p:spPr>
          <a:xfrm rot="-1632267">
            <a:off x="433786" y="3219472"/>
            <a:ext cx="672707" cy="2010809"/>
          </a:xfrm>
          <a:custGeom>
            <a:avLst/>
            <a:gdLst/>
            <a:ahLst/>
            <a:cxnLst/>
            <a:rect l="l" t="t" r="r" b="b"/>
            <a:pathLst>
              <a:path w="1009060" h="3016213">
                <a:moveTo>
                  <a:pt x="0" y="0"/>
                </a:moveTo>
                <a:lnTo>
                  <a:pt x="1009061" y="0"/>
                </a:lnTo>
                <a:lnTo>
                  <a:pt x="1009061" y="3016212"/>
                </a:lnTo>
                <a:lnTo>
                  <a:pt x="0" y="30162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4" name="TextBox 4"/>
          <p:cNvSpPr txBox="1"/>
          <p:nvPr/>
        </p:nvSpPr>
        <p:spPr>
          <a:xfrm>
            <a:off x="2139232" y="1400357"/>
            <a:ext cx="10161608" cy="712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6"/>
              </a:lnSpc>
            </a:pPr>
            <a:r>
              <a:rPr lang="en-US" sz="2104">
                <a:solidFill>
                  <a:srgbClr val="000000"/>
                </a:solidFill>
                <a:latin typeface="Open Sans Bold"/>
              </a:rPr>
              <a:t>Clic en la flecha para filtrar y comprobar si el alumno tiene préstamos pendientes de devolver</a:t>
            </a:r>
          </a:p>
        </p:txBody>
      </p:sp>
      <p:sp>
        <p:nvSpPr>
          <p:cNvPr id="5" name="Freeform 5"/>
          <p:cNvSpPr/>
          <p:nvPr/>
        </p:nvSpPr>
        <p:spPr>
          <a:xfrm rot="422651" flipV="1">
            <a:off x="1668497" y="1643923"/>
            <a:ext cx="427453" cy="863509"/>
          </a:xfrm>
          <a:custGeom>
            <a:avLst/>
            <a:gdLst/>
            <a:ahLst/>
            <a:cxnLst/>
            <a:rect l="l" t="t" r="r" b="b"/>
            <a:pathLst>
              <a:path w="456945" h="1365868">
                <a:moveTo>
                  <a:pt x="0" y="1365868"/>
                </a:moveTo>
                <a:lnTo>
                  <a:pt x="456945" y="1365868"/>
                </a:lnTo>
                <a:lnTo>
                  <a:pt x="456945" y="0"/>
                </a:lnTo>
                <a:lnTo>
                  <a:pt x="0" y="0"/>
                </a:lnTo>
                <a:lnTo>
                  <a:pt x="0" y="136586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6" name="Freeform 6"/>
          <p:cNvSpPr/>
          <p:nvPr/>
        </p:nvSpPr>
        <p:spPr>
          <a:xfrm>
            <a:off x="1568474" y="2421938"/>
            <a:ext cx="578810" cy="539741"/>
          </a:xfrm>
          <a:custGeom>
            <a:avLst/>
            <a:gdLst/>
            <a:ahLst/>
            <a:cxnLst/>
            <a:rect l="l" t="t" r="r" b="b"/>
            <a:pathLst>
              <a:path w="868215" h="809611">
                <a:moveTo>
                  <a:pt x="0" y="0"/>
                </a:moveTo>
                <a:lnTo>
                  <a:pt x="868215" y="0"/>
                </a:lnTo>
                <a:lnTo>
                  <a:pt x="868215" y="809611"/>
                </a:lnTo>
                <a:lnTo>
                  <a:pt x="0" y="8096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7" name="Freeform 7"/>
          <p:cNvSpPr/>
          <p:nvPr/>
        </p:nvSpPr>
        <p:spPr>
          <a:xfrm rot="2527280" flipV="1">
            <a:off x="2144032" y="3557259"/>
            <a:ext cx="1092377" cy="434965"/>
          </a:xfrm>
          <a:custGeom>
            <a:avLst/>
            <a:gdLst/>
            <a:ahLst/>
            <a:cxnLst/>
            <a:rect l="l" t="t" r="r" b="b"/>
            <a:pathLst>
              <a:path w="1638566" h="652447">
                <a:moveTo>
                  <a:pt x="0" y="652447"/>
                </a:moveTo>
                <a:lnTo>
                  <a:pt x="1638566" y="652447"/>
                </a:lnTo>
                <a:lnTo>
                  <a:pt x="1638566" y="0"/>
                </a:lnTo>
                <a:lnTo>
                  <a:pt x="0" y="0"/>
                </a:lnTo>
                <a:lnTo>
                  <a:pt x="0" y="652447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8" name="TextBox 8"/>
          <p:cNvSpPr txBox="1"/>
          <p:nvPr/>
        </p:nvSpPr>
        <p:spPr>
          <a:xfrm>
            <a:off x="0" y="-261035"/>
            <a:ext cx="11885703" cy="1053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19"/>
              </a:lnSpc>
            </a:pPr>
            <a:r>
              <a:rPr lang="en-US" sz="6442">
                <a:solidFill>
                  <a:srgbClr val="000000"/>
                </a:solidFill>
                <a:latin typeface="Romman"/>
              </a:rPr>
              <a:t>Registro de préstamos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0573" y="4543353"/>
            <a:ext cx="10161608" cy="1766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6"/>
              </a:lnSpc>
            </a:pPr>
            <a:r>
              <a:rPr lang="en-US" sz="2504" dirty="0" err="1">
                <a:solidFill>
                  <a:srgbClr val="000000"/>
                </a:solidFill>
                <a:latin typeface="Open Sans Bold"/>
              </a:rPr>
              <a:t>Clic</a:t>
            </a:r>
            <a:r>
              <a:rPr lang="en-US" sz="250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504" dirty="0" err="1">
                <a:solidFill>
                  <a:srgbClr val="000000"/>
                </a:solidFill>
                <a:latin typeface="Open Sans Bold"/>
              </a:rPr>
              <a:t>en</a:t>
            </a:r>
            <a:r>
              <a:rPr lang="en-US" sz="2504" dirty="0">
                <a:solidFill>
                  <a:srgbClr val="000000"/>
                </a:solidFill>
                <a:latin typeface="Open Sans Bold"/>
              </a:rPr>
              <a:t> la fleche de la </a:t>
            </a:r>
            <a:r>
              <a:rPr lang="en-US" sz="2504" dirty="0" err="1">
                <a:solidFill>
                  <a:srgbClr val="000000"/>
                </a:solidFill>
                <a:latin typeface="Open Sans Bold"/>
              </a:rPr>
              <a:t>celda</a:t>
            </a:r>
            <a:r>
              <a:rPr lang="en-US" sz="2504" dirty="0">
                <a:solidFill>
                  <a:srgbClr val="000000"/>
                </a:solidFill>
                <a:latin typeface="Open Sans Bold"/>
              </a:rPr>
              <a:t> a </a:t>
            </a:r>
            <a:r>
              <a:rPr lang="en-US" sz="2504" dirty="0" err="1">
                <a:solidFill>
                  <a:srgbClr val="000000"/>
                </a:solidFill>
                <a:latin typeface="Open Sans Bold"/>
              </a:rPr>
              <a:t>rellenar</a:t>
            </a:r>
            <a:r>
              <a:rPr lang="en-US" sz="2504" dirty="0">
                <a:solidFill>
                  <a:srgbClr val="000000"/>
                </a:solidFill>
                <a:latin typeface="Open Sans Bold"/>
              </a:rPr>
              <a:t>. </a:t>
            </a:r>
            <a:r>
              <a:rPr lang="en-US" sz="2504" dirty="0" err="1">
                <a:solidFill>
                  <a:srgbClr val="000000"/>
                </a:solidFill>
                <a:latin typeface="Open Sans Bold"/>
              </a:rPr>
              <a:t>Aparecerá</a:t>
            </a:r>
            <a:r>
              <a:rPr lang="en-US" sz="250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504" dirty="0" err="1">
                <a:solidFill>
                  <a:srgbClr val="000000"/>
                </a:solidFill>
                <a:latin typeface="Open Sans Bold"/>
              </a:rPr>
              <a:t>listado</a:t>
            </a:r>
            <a:r>
              <a:rPr lang="en-US" sz="2504" dirty="0">
                <a:solidFill>
                  <a:srgbClr val="000000"/>
                </a:solidFill>
                <a:latin typeface="Open Sans Bold"/>
              </a:rPr>
              <a:t>, o bien se </a:t>
            </a:r>
            <a:r>
              <a:rPr lang="en-US" sz="2504" dirty="0" err="1">
                <a:solidFill>
                  <a:srgbClr val="000000"/>
                </a:solidFill>
                <a:latin typeface="Open Sans Bold"/>
              </a:rPr>
              <a:t>puede</a:t>
            </a:r>
            <a:r>
              <a:rPr lang="en-US" sz="250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504" dirty="0" err="1">
                <a:solidFill>
                  <a:srgbClr val="000000"/>
                </a:solidFill>
                <a:latin typeface="Open Sans Bold"/>
              </a:rPr>
              <a:t>escribir</a:t>
            </a:r>
            <a:r>
              <a:rPr lang="en-US" sz="2504" dirty="0">
                <a:solidFill>
                  <a:srgbClr val="000000"/>
                </a:solidFill>
                <a:latin typeface="Open Sans Bold"/>
              </a:rPr>
              <a:t> las </a:t>
            </a:r>
            <a:r>
              <a:rPr lang="en-US" sz="2504" dirty="0" err="1">
                <a:solidFill>
                  <a:srgbClr val="000000"/>
                </a:solidFill>
                <a:latin typeface="Open Sans Bold"/>
              </a:rPr>
              <a:t>primeras</a:t>
            </a:r>
            <a:r>
              <a:rPr lang="en-US" sz="250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504" dirty="0" err="1">
                <a:solidFill>
                  <a:srgbClr val="000000"/>
                </a:solidFill>
                <a:latin typeface="Open Sans Bold"/>
              </a:rPr>
              <a:t>letras</a:t>
            </a:r>
            <a:r>
              <a:rPr lang="en-US" sz="2504" dirty="0">
                <a:solidFill>
                  <a:srgbClr val="000000"/>
                </a:solidFill>
                <a:latin typeface="Open Sans Bold"/>
              </a:rPr>
              <a:t> del </a:t>
            </a:r>
            <a:r>
              <a:rPr lang="en-US" sz="2504" dirty="0" err="1">
                <a:solidFill>
                  <a:srgbClr val="000000"/>
                </a:solidFill>
                <a:latin typeface="Open Sans Bold"/>
              </a:rPr>
              <a:t>apellido</a:t>
            </a:r>
            <a:r>
              <a:rPr lang="en-US" sz="2504" dirty="0">
                <a:solidFill>
                  <a:srgbClr val="000000"/>
                </a:solidFill>
                <a:latin typeface="Open Sans Bold"/>
              </a:rPr>
              <a:t> del </a:t>
            </a:r>
            <a:r>
              <a:rPr lang="en-US" sz="2504" dirty="0" err="1">
                <a:solidFill>
                  <a:srgbClr val="000000"/>
                </a:solidFill>
                <a:latin typeface="Open Sans Bold"/>
              </a:rPr>
              <a:t>alumno</a:t>
            </a:r>
            <a:r>
              <a:rPr lang="en-US" sz="2504" dirty="0">
                <a:solidFill>
                  <a:srgbClr val="000000"/>
                </a:solidFill>
                <a:latin typeface="Open Sans Bold"/>
              </a:rPr>
              <a:t>, o </a:t>
            </a:r>
            <a:r>
              <a:rPr lang="en-US" sz="2504" dirty="0" err="1">
                <a:solidFill>
                  <a:srgbClr val="000000"/>
                </a:solidFill>
                <a:latin typeface="Open Sans Bold"/>
              </a:rPr>
              <a:t>buscar</a:t>
            </a:r>
            <a:r>
              <a:rPr lang="en-US" sz="250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504" dirty="0" err="1">
                <a:solidFill>
                  <a:srgbClr val="000000"/>
                </a:solidFill>
                <a:latin typeface="Open Sans Bold"/>
              </a:rPr>
              <a:t>en</a:t>
            </a:r>
            <a:r>
              <a:rPr lang="en-US" sz="2504" dirty="0">
                <a:solidFill>
                  <a:srgbClr val="000000"/>
                </a:solidFill>
                <a:latin typeface="Open Sans Bold"/>
              </a:rPr>
              <a:t> la </a:t>
            </a:r>
            <a:r>
              <a:rPr lang="en-US" sz="2504" dirty="0" err="1">
                <a:solidFill>
                  <a:srgbClr val="000000"/>
                </a:solidFill>
                <a:latin typeface="Open Sans Bold"/>
              </a:rPr>
              <a:t>lista</a:t>
            </a:r>
            <a:r>
              <a:rPr lang="en-US" sz="250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504" dirty="0" err="1">
                <a:solidFill>
                  <a:srgbClr val="000000"/>
                </a:solidFill>
                <a:latin typeface="Open Sans Bold"/>
              </a:rPr>
              <a:t>por</a:t>
            </a:r>
            <a:r>
              <a:rPr lang="en-US" sz="250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504" dirty="0" err="1">
                <a:solidFill>
                  <a:srgbClr val="000000"/>
                </a:solidFill>
                <a:latin typeface="Open Sans Bold"/>
              </a:rPr>
              <a:t>orden</a:t>
            </a:r>
            <a:r>
              <a:rPr lang="en-US" sz="250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504" dirty="0" err="1">
                <a:solidFill>
                  <a:srgbClr val="000000"/>
                </a:solidFill>
                <a:latin typeface="Open Sans Bold"/>
              </a:rPr>
              <a:t>alfabético</a:t>
            </a:r>
            <a:r>
              <a:rPr lang="en-US" sz="2504" dirty="0">
                <a:solidFill>
                  <a:srgbClr val="000000"/>
                </a:solidFill>
                <a:latin typeface="Open Sans Bold"/>
              </a:rPr>
              <a:t>. Al </a:t>
            </a:r>
            <a:r>
              <a:rPr lang="en-US" sz="2504" dirty="0" err="1">
                <a:solidFill>
                  <a:srgbClr val="000000"/>
                </a:solidFill>
                <a:latin typeface="Open Sans Bold"/>
              </a:rPr>
              <a:t>seleccionar</a:t>
            </a:r>
            <a:r>
              <a:rPr lang="en-US" sz="2504" dirty="0">
                <a:solidFill>
                  <a:srgbClr val="000000"/>
                </a:solidFill>
                <a:latin typeface="Open Sans Bold"/>
              </a:rPr>
              <a:t> un </a:t>
            </a:r>
            <a:r>
              <a:rPr lang="en-US" sz="2504" dirty="0" err="1">
                <a:solidFill>
                  <a:srgbClr val="000000"/>
                </a:solidFill>
                <a:latin typeface="Open Sans Bold"/>
              </a:rPr>
              <a:t>alumno</a:t>
            </a:r>
            <a:r>
              <a:rPr lang="en-US" sz="2504" dirty="0">
                <a:solidFill>
                  <a:srgbClr val="000000"/>
                </a:solidFill>
                <a:latin typeface="Open Sans Bold"/>
              </a:rPr>
              <a:t> o </a:t>
            </a:r>
            <a:r>
              <a:rPr lang="en-US" sz="2504" dirty="0" err="1">
                <a:solidFill>
                  <a:srgbClr val="000000"/>
                </a:solidFill>
                <a:latin typeface="Open Sans Bold"/>
              </a:rPr>
              <a:t>docente</a:t>
            </a:r>
            <a:r>
              <a:rPr lang="en-US" sz="250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504" dirty="0" err="1">
                <a:solidFill>
                  <a:srgbClr val="000000"/>
                </a:solidFill>
                <a:latin typeface="Open Sans Bold"/>
              </a:rPr>
              <a:t>aparecerán</a:t>
            </a:r>
            <a:r>
              <a:rPr lang="en-US" sz="2504" dirty="0">
                <a:solidFill>
                  <a:srgbClr val="000000"/>
                </a:solidFill>
                <a:latin typeface="Open Sans Bold"/>
              </a:rPr>
              <a:t> sus </a:t>
            </a:r>
            <a:r>
              <a:rPr lang="en-US" sz="2504" dirty="0" err="1">
                <a:solidFill>
                  <a:srgbClr val="000000"/>
                </a:solidFill>
                <a:latin typeface="Open Sans Bold"/>
              </a:rPr>
              <a:t>datos</a:t>
            </a:r>
            <a:r>
              <a:rPr lang="en-US" sz="250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504" dirty="0" err="1">
                <a:solidFill>
                  <a:srgbClr val="000000"/>
                </a:solidFill>
                <a:latin typeface="Open Sans Bold"/>
              </a:rPr>
              <a:t>automáticamente</a:t>
            </a:r>
            <a:r>
              <a:rPr lang="en-US" sz="2504" dirty="0">
                <a:solidFill>
                  <a:srgbClr val="000000"/>
                </a:solidFill>
                <a:latin typeface="Open Sans Bold"/>
              </a:rPr>
              <a:t>.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41209" y="3574785"/>
            <a:ext cx="10161608" cy="34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6"/>
              </a:lnSpc>
            </a:pPr>
            <a:r>
              <a:rPr lang="en-US" sz="2104">
                <a:solidFill>
                  <a:srgbClr val="000000"/>
                </a:solidFill>
                <a:latin typeface="Open Sans Bold"/>
              </a:rPr>
              <a:t>El curso aparecerá automáticamente. NO TOCAR ESTA COLUMNA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827609" y="2351715"/>
            <a:ext cx="16019609" cy="1272359"/>
          </a:xfrm>
          <a:custGeom>
            <a:avLst/>
            <a:gdLst/>
            <a:ahLst/>
            <a:cxnLst/>
            <a:rect l="l" t="t" r="r" b="b"/>
            <a:pathLst>
              <a:path w="24029414" h="1908539">
                <a:moveTo>
                  <a:pt x="0" y="0"/>
                </a:moveTo>
                <a:lnTo>
                  <a:pt x="24029414" y="0"/>
                </a:lnTo>
                <a:lnTo>
                  <a:pt x="24029414" y="1908539"/>
                </a:lnTo>
                <a:lnTo>
                  <a:pt x="0" y="19085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3" name="TextBox 3"/>
          <p:cNvSpPr txBox="1"/>
          <p:nvPr/>
        </p:nvSpPr>
        <p:spPr>
          <a:xfrm>
            <a:off x="2228589" y="641350"/>
            <a:ext cx="10161608" cy="712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6"/>
              </a:lnSpc>
            </a:pPr>
            <a:r>
              <a:rPr lang="en-US" sz="2104">
                <a:solidFill>
                  <a:srgbClr val="000000"/>
                </a:solidFill>
                <a:latin typeface="Open Sans Bold"/>
              </a:rPr>
              <a:t>Rellenar campos del libro: Título, autor, tejuelo (etiqueta del lomo) y registro (código escrito a mano en la primera página).</a:t>
            </a:r>
          </a:p>
        </p:txBody>
      </p:sp>
      <p:sp>
        <p:nvSpPr>
          <p:cNvPr id="4" name="Freeform 4"/>
          <p:cNvSpPr/>
          <p:nvPr/>
        </p:nvSpPr>
        <p:spPr>
          <a:xfrm rot="-1588857" flipV="1">
            <a:off x="2786061" y="1423426"/>
            <a:ext cx="512055" cy="1530598"/>
          </a:xfrm>
          <a:custGeom>
            <a:avLst/>
            <a:gdLst/>
            <a:ahLst/>
            <a:cxnLst/>
            <a:rect l="l" t="t" r="r" b="b"/>
            <a:pathLst>
              <a:path w="768082" h="2295897">
                <a:moveTo>
                  <a:pt x="0" y="2295897"/>
                </a:moveTo>
                <a:lnTo>
                  <a:pt x="768082" y="2295897"/>
                </a:lnTo>
                <a:lnTo>
                  <a:pt x="768082" y="0"/>
                </a:lnTo>
                <a:lnTo>
                  <a:pt x="0" y="0"/>
                </a:lnTo>
                <a:lnTo>
                  <a:pt x="0" y="229589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5" name="Freeform 5"/>
          <p:cNvSpPr/>
          <p:nvPr/>
        </p:nvSpPr>
        <p:spPr>
          <a:xfrm rot="-9459337" flipV="1">
            <a:off x="9232010" y="3453384"/>
            <a:ext cx="512055" cy="1530598"/>
          </a:xfrm>
          <a:custGeom>
            <a:avLst/>
            <a:gdLst/>
            <a:ahLst/>
            <a:cxnLst/>
            <a:rect l="l" t="t" r="r" b="b"/>
            <a:pathLst>
              <a:path w="768082" h="2295897">
                <a:moveTo>
                  <a:pt x="0" y="2295897"/>
                </a:moveTo>
                <a:lnTo>
                  <a:pt x="768082" y="2295897"/>
                </a:lnTo>
                <a:lnTo>
                  <a:pt x="768082" y="0"/>
                </a:lnTo>
                <a:lnTo>
                  <a:pt x="0" y="0"/>
                </a:lnTo>
                <a:lnTo>
                  <a:pt x="0" y="229589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6" name="TextBox 6"/>
          <p:cNvSpPr txBox="1"/>
          <p:nvPr/>
        </p:nvSpPr>
        <p:spPr>
          <a:xfrm>
            <a:off x="1829339" y="4973401"/>
            <a:ext cx="10161608" cy="712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6"/>
              </a:lnSpc>
            </a:pPr>
            <a:r>
              <a:rPr lang="en-US" sz="2104">
                <a:solidFill>
                  <a:srgbClr val="000000"/>
                </a:solidFill>
                <a:latin typeface="Open Sans Bold"/>
              </a:rPr>
              <a:t>Fecha en la que se realiza el préstamo. Se calculará automáticamente la fecha de devolución (informar al alumno). </a:t>
            </a:r>
          </a:p>
        </p:txBody>
      </p:sp>
      <p:sp>
        <p:nvSpPr>
          <p:cNvPr id="7" name="Freeform 7"/>
          <p:cNvSpPr/>
          <p:nvPr/>
        </p:nvSpPr>
        <p:spPr>
          <a:xfrm rot="-9222910" flipV="1">
            <a:off x="7433133" y="2858774"/>
            <a:ext cx="512055" cy="1530598"/>
          </a:xfrm>
          <a:custGeom>
            <a:avLst/>
            <a:gdLst/>
            <a:ahLst/>
            <a:cxnLst/>
            <a:rect l="l" t="t" r="r" b="b"/>
            <a:pathLst>
              <a:path w="768082" h="2295897">
                <a:moveTo>
                  <a:pt x="0" y="2295897"/>
                </a:moveTo>
                <a:lnTo>
                  <a:pt x="768082" y="2295897"/>
                </a:lnTo>
                <a:lnTo>
                  <a:pt x="768082" y="0"/>
                </a:lnTo>
                <a:lnTo>
                  <a:pt x="0" y="0"/>
                </a:lnTo>
                <a:lnTo>
                  <a:pt x="0" y="229589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8" name="TextBox 8"/>
          <p:cNvSpPr txBox="1"/>
          <p:nvPr/>
        </p:nvSpPr>
        <p:spPr>
          <a:xfrm>
            <a:off x="1015196" y="3868870"/>
            <a:ext cx="10161608" cy="34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6"/>
              </a:lnSpc>
            </a:pPr>
            <a:r>
              <a:rPr lang="en-US" sz="2104">
                <a:solidFill>
                  <a:srgbClr val="000000"/>
                </a:solidFill>
                <a:latin typeface="Open Sans Bold"/>
              </a:rPr>
              <a:t>Nombre del profesor que realiza el préstamo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88479" y="2218626"/>
            <a:ext cx="11894679" cy="1395465"/>
          </a:xfrm>
          <a:custGeom>
            <a:avLst/>
            <a:gdLst/>
            <a:ahLst/>
            <a:cxnLst/>
            <a:rect l="l" t="t" r="r" b="b"/>
            <a:pathLst>
              <a:path w="17842019" h="2093198">
                <a:moveTo>
                  <a:pt x="0" y="0"/>
                </a:moveTo>
                <a:lnTo>
                  <a:pt x="17842019" y="0"/>
                </a:lnTo>
                <a:lnTo>
                  <a:pt x="17842019" y="2093198"/>
                </a:lnTo>
                <a:lnTo>
                  <a:pt x="0" y="20931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3" name="TextBox 3"/>
          <p:cNvSpPr txBox="1"/>
          <p:nvPr/>
        </p:nvSpPr>
        <p:spPr>
          <a:xfrm>
            <a:off x="328371" y="1021117"/>
            <a:ext cx="10876657" cy="348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6"/>
              </a:lnSpc>
            </a:pPr>
            <a:r>
              <a:rPr lang="en-US" sz="2104" dirty="0">
                <a:solidFill>
                  <a:srgbClr val="000000"/>
                </a:solidFill>
                <a:latin typeface="Open Sans Bold"/>
              </a:rPr>
              <a:t>Esta </a:t>
            </a:r>
            <a:r>
              <a:rPr lang="en-US" sz="2104" dirty="0" err="1">
                <a:solidFill>
                  <a:srgbClr val="000000"/>
                </a:solidFill>
                <a:latin typeface="Open Sans Bold"/>
              </a:rPr>
              <a:t>columna</a:t>
            </a:r>
            <a:r>
              <a:rPr lang="en-US" sz="210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104" dirty="0" err="1">
                <a:solidFill>
                  <a:srgbClr val="000000"/>
                </a:solidFill>
                <a:latin typeface="Open Sans Bold"/>
              </a:rPr>
              <a:t>aparece</a:t>
            </a:r>
            <a:r>
              <a:rPr lang="en-US" sz="210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104" dirty="0" err="1">
                <a:solidFill>
                  <a:srgbClr val="000000"/>
                </a:solidFill>
                <a:latin typeface="Open Sans Bold"/>
              </a:rPr>
              <a:t>por</a:t>
            </a:r>
            <a:r>
              <a:rPr lang="en-US" sz="210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104" dirty="0" err="1">
                <a:solidFill>
                  <a:srgbClr val="000000"/>
                </a:solidFill>
                <a:latin typeface="Open Sans Bold"/>
              </a:rPr>
              <a:t>defecto</a:t>
            </a:r>
            <a:r>
              <a:rPr lang="en-US" sz="2104" dirty="0">
                <a:solidFill>
                  <a:srgbClr val="000000"/>
                </a:solidFill>
                <a:latin typeface="Open Sans Bold"/>
              </a:rPr>
              <a:t> NO. </a:t>
            </a:r>
            <a:r>
              <a:rPr lang="en-US" sz="2104" dirty="0" err="1">
                <a:solidFill>
                  <a:srgbClr val="000000"/>
                </a:solidFill>
                <a:latin typeface="Open Sans Bold"/>
              </a:rPr>
              <a:t>Cuando</a:t>
            </a:r>
            <a:r>
              <a:rPr lang="en-US" sz="2104" dirty="0">
                <a:solidFill>
                  <a:srgbClr val="000000"/>
                </a:solidFill>
                <a:latin typeface="Open Sans Bold"/>
              </a:rPr>
              <a:t> se </a:t>
            </a:r>
            <a:r>
              <a:rPr lang="en-US" sz="2104" dirty="0" err="1">
                <a:solidFill>
                  <a:srgbClr val="000000"/>
                </a:solidFill>
                <a:latin typeface="Open Sans Bold"/>
              </a:rPr>
              <a:t>devuelve</a:t>
            </a:r>
            <a:r>
              <a:rPr lang="en-US" sz="2104" dirty="0">
                <a:solidFill>
                  <a:srgbClr val="000000"/>
                </a:solidFill>
                <a:latin typeface="Open Sans Bold"/>
              </a:rPr>
              <a:t> un </a:t>
            </a:r>
            <a:r>
              <a:rPr lang="en-US" sz="2104" dirty="0" err="1">
                <a:solidFill>
                  <a:srgbClr val="000000"/>
                </a:solidFill>
                <a:latin typeface="Open Sans Bold"/>
              </a:rPr>
              <a:t>libro</a:t>
            </a:r>
            <a:r>
              <a:rPr lang="en-US" sz="2104" dirty="0">
                <a:solidFill>
                  <a:srgbClr val="000000"/>
                </a:solidFill>
                <a:latin typeface="Open Sans Bold"/>
              </a:rPr>
              <a:t>, </a:t>
            </a:r>
            <a:r>
              <a:rPr lang="en-US" sz="2104" dirty="0" err="1">
                <a:solidFill>
                  <a:srgbClr val="000000"/>
                </a:solidFill>
                <a:latin typeface="Open Sans Bold"/>
              </a:rPr>
              <a:t>seleccionar</a:t>
            </a:r>
            <a:r>
              <a:rPr lang="en-US" sz="2104" dirty="0">
                <a:solidFill>
                  <a:srgbClr val="000000"/>
                </a:solidFill>
                <a:latin typeface="Open Sans Bold"/>
              </a:rPr>
              <a:t> SI. </a:t>
            </a:r>
          </a:p>
        </p:txBody>
      </p:sp>
      <p:sp>
        <p:nvSpPr>
          <p:cNvPr id="4" name="Freeform 4"/>
          <p:cNvSpPr/>
          <p:nvPr/>
        </p:nvSpPr>
        <p:spPr>
          <a:xfrm rot="-1588857" flipV="1">
            <a:off x="3366881" y="1669158"/>
            <a:ext cx="512055" cy="1530598"/>
          </a:xfrm>
          <a:custGeom>
            <a:avLst/>
            <a:gdLst/>
            <a:ahLst/>
            <a:cxnLst/>
            <a:rect l="l" t="t" r="r" b="b"/>
            <a:pathLst>
              <a:path w="768082" h="2295897">
                <a:moveTo>
                  <a:pt x="0" y="2295897"/>
                </a:moveTo>
                <a:lnTo>
                  <a:pt x="768082" y="2295897"/>
                </a:lnTo>
                <a:lnTo>
                  <a:pt x="768082" y="0"/>
                </a:lnTo>
                <a:lnTo>
                  <a:pt x="0" y="0"/>
                </a:lnTo>
                <a:lnTo>
                  <a:pt x="0" y="229589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5" name="Freeform 5"/>
          <p:cNvSpPr/>
          <p:nvPr/>
        </p:nvSpPr>
        <p:spPr>
          <a:xfrm rot="174253" flipV="1">
            <a:off x="5212685" y="2049750"/>
            <a:ext cx="392982" cy="1174674"/>
          </a:xfrm>
          <a:custGeom>
            <a:avLst/>
            <a:gdLst/>
            <a:ahLst/>
            <a:cxnLst/>
            <a:rect l="l" t="t" r="r" b="b"/>
            <a:pathLst>
              <a:path w="589473" h="1762011">
                <a:moveTo>
                  <a:pt x="0" y="1762011"/>
                </a:moveTo>
                <a:lnTo>
                  <a:pt x="589473" y="1762011"/>
                </a:lnTo>
                <a:lnTo>
                  <a:pt x="589473" y="0"/>
                </a:lnTo>
                <a:lnTo>
                  <a:pt x="0" y="0"/>
                </a:lnTo>
                <a:lnTo>
                  <a:pt x="0" y="176201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6" name="Freeform 6"/>
          <p:cNvSpPr/>
          <p:nvPr/>
        </p:nvSpPr>
        <p:spPr>
          <a:xfrm rot="-9695920" flipV="1">
            <a:off x="6634090" y="3623292"/>
            <a:ext cx="392982" cy="1174674"/>
          </a:xfrm>
          <a:custGeom>
            <a:avLst/>
            <a:gdLst/>
            <a:ahLst/>
            <a:cxnLst/>
            <a:rect l="l" t="t" r="r" b="b"/>
            <a:pathLst>
              <a:path w="589473" h="1762011">
                <a:moveTo>
                  <a:pt x="0" y="1762011"/>
                </a:moveTo>
                <a:lnTo>
                  <a:pt x="589473" y="1762011"/>
                </a:lnTo>
                <a:lnTo>
                  <a:pt x="589473" y="0"/>
                </a:lnTo>
                <a:lnTo>
                  <a:pt x="0" y="0"/>
                </a:lnTo>
                <a:lnTo>
                  <a:pt x="0" y="176201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7" name="Freeform 7"/>
          <p:cNvSpPr/>
          <p:nvPr/>
        </p:nvSpPr>
        <p:spPr>
          <a:xfrm>
            <a:off x="5635173" y="2040549"/>
            <a:ext cx="4876800" cy="1977321"/>
          </a:xfrm>
          <a:custGeom>
            <a:avLst/>
            <a:gdLst/>
            <a:ahLst/>
            <a:cxnLst/>
            <a:rect l="l" t="t" r="r" b="b"/>
            <a:pathLst>
              <a:path w="7315200" h="2965981">
                <a:moveTo>
                  <a:pt x="0" y="0"/>
                </a:moveTo>
                <a:lnTo>
                  <a:pt x="7315200" y="0"/>
                </a:lnTo>
                <a:lnTo>
                  <a:pt x="7315200" y="2965981"/>
                </a:lnTo>
                <a:lnTo>
                  <a:pt x="0" y="29659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8" name="TextBox 8"/>
          <p:cNvSpPr txBox="1"/>
          <p:nvPr/>
        </p:nvSpPr>
        <p:spPr>
          <a:xfrm>
            <a:off x="4930517" y="1546842"/>
            <a:ext cx="3348134" cy="34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6"/>
              </a:lnSpc>
            </a:pPr>
            <a:r>
              <a:rPr lang="en-US" sz="2104" dirty="0" err="1">
                <a:solidFill>
                  <a:srgbClr val="000000"/>
                </a:solidFill>
                <a:latin typeface="Open Sans Bold"/>
              </a:rPr>
              <a:t>Fecha</a:t>
            </a:r>
            <a:r>
              <a:rPr lang="en-US" sz="2104" dirty="0">
                <a:solidFill>
                  <a:srgbClr val="000000"/>
                </a:solidFill>
                <a:latin typeface="Open Sans Bold"/>
              </a:rPr>
              <a:t> de la </a:t>
            </a:r>
            <a:r>
              <a:rPr lang="en-US" sz="2104" dirty="0" err="1">
                <a:solidFill>
                  <a:srgbClr val="000000"/>
                </a:solidFill>
                <a:latin typeface="Open Sans Bold"/>
              </a:rPr>
              <a:t>devolución</a:t>
            </a:r>
            <a:endParaRPr lang="en-US" sz="2104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44592" y="5054427"/>
            <a:ext cx="10161608" cy="1084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6"/>
              </a:lnSpc>
            </a:pPr>
            <a:r>
              <a:rPr lang="en-US" sz="2104">
                <a:solidFill>
                  <a:srgbClr val="000000"/>
                </a:solidFill>
                <a:latin typeface="Open Sans Bold"/>
              </a:rPr>
              <a:t>Estos campos son automáticos, NO TOCAR. Se calcularán los días de retraso, la penalización correspondiente así como la fecha a partir de la cuál ya puede volver a solicitar un préstamo.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531</Words>
  <Application>Microsoft Office PowerPoint</Application>
  <PresentationFormat>Panorámica</PresentationFormat>
  <Paragraphs>41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9" baseType="lpstr">
      <vt:lpstr>ADLaM Display</vt:lpstr>
      <vt:lpstr>Aptos ExtraBold</vt:lpstr>
      <vt:lpstr>Arial</vt:lpstr>
      <vt:lpstr>Calibri</vt:lpstr>
      <vt:lpstr>Calibri Light</vt:lpstr>
      <vt:lpstr>Open Sans Bold</vt:lpstr>
      <vt:lpstr>Poppins</vt:lpstr>
      <vt:lpstr>Poppins 2</vt:lpstr>
      <vt:lpstr>Poppins Bold</vt:lpstr>
      <vt:lpstr>Romman</vt:lpstr>
      <vt:lpstr>Tema de Office</vt:lpstr>
      <vt:lpstr>PROTOCOLO DE TRABAJO EN LA BIBLIOTECA</vt:lpstr>
      <vt:lpstr>¿Quiénes pueden usar la biblioteca?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Desideria Meg&amp;iacute;as P&amp;eacute;rez</dc:creator>
  <cp:lastModifiedBy>Veronica Doña Campino</cp:lastModifiedBy>
  <cp:revision>1</cp:revision>
  <dcterms:created xsi:type="dcterms:W3CDTF">2020-09-03T14:17:16Z</dcterms:created>
  <dcterms:modified xsi:type="dcterms:W3CDTF">2024-02-05T11:39:32Z</dcterms:modified>
</cp:coreProperties>
</file>