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B81A03-E5A1-59C1-83A6-7A678A6795FB}" v="5" dt="2025-04-22T21:39:15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CURIOLA BADENES, SONIA" userId="S::s.escuriolabadenes@edu.gva.es::3e336337-fb9f-401c-8309-37d2e7b8548e" providerId="AD" clId="Web-{4EB81A03-E5A1-59C1-83A6-7A678A6795FB}"/>
    <pc:docChg chg="modSld addMainMaster delMainMaster">
      <pc:chgData name="ESCURIOLA BADENES, SONIA" userId="S::s.escuriolabadenes@edu.gva.es::3e336337-fb9f-401c-8309-37d2e7b8548e" providerId="AD" clId="Web-{4EB81A03-E5A1-59C1-83A6-7A678A6795FB}" dt="2025-04-22T21:39:15.451" v="4"/>
      <pc:docMkLst>
        <pc:docMk/>
      </pc:docMkLst>
      <pc:sldChg chg="modSp mod setBg modClrScheme chgLayout">
        <pc:chgData name="ESCURIOLA BADENES, SONIA" userId="S::s.escuriolabadenes@edu.gva.es::3e336337-fb9f-401c-8309-37d2e7b8548e" providerId="AD" clId="Web-{4EB81A03-E5A1-59C1-83A6-7A678A6795FB}" dt="2025-04-22T21:39:15.451" v="4"/>
        <pc:sldMkLst>
          <pc:docMk/>
          <pc:sldMk cId="2616772506" sldId="256"/>
        </pc:sldMkLst>
        <pc:spChg chg="mod ord">
          <ac:chgData name="ESCURIOLA BADENES, SONIA" userId="S::s.escuriolabadenes@edu.gva.es::3e336337-fb9f-401c-8309-37d2e7b8548e" providerId="AD" clId="Web-{4EB81A03-E5A1-59C1-83A6-7A678A6795FB}" dt="2025-04-22T21:38:20.044" v="0"/>
          <ac:spMkLst>
            <pc:docMk/>
            <pc:sldMk cId="2616772506" sldId="256"/>
            <ac:spMk id="2" creationId="{933019C9-6913-4660-B328-D921AC789EEB}"/>
          </ac:spMkLst>
        </pc:spChg>
        <pc:spChg chg="mod ord">
          <ac:chgData name="ESCURIOLA BADENES, SONIA" userId="S::s.escuriolabadenes@edu.gva.es::3e336337-fb9f-401c-8309-37d2e7b8548e" providerId="AD" clId="Web-{4EB81A03-E5A1-59C1-83A6-7A678A6795FB}" dt="2025-04-22T21:38:20.044" v="0"/>
          <ac:spMkLst>
            <pc:docMk/>
            <pc:sldMk cId="2616772506" sldId="256"/>
            <ac:spMk id="3" creationId="{85263CC5-4A35-4B0E-A963-37E0F384879E}"/>
          </ac:spMkLst>
        </pc:spChg>
      </pc:sldChg>
      <pc:sldMasterChg chg="del delSldLayout">
        <pc:chgData name="ESCURIOLA BADENES, SONIA" userId="S::s.escuriolabadenes@edu.gva.es::3e336337-fb9f-401c-8309-37d2e7b8548e" providerId="AD" clId="Web-{4EB81A03-E5A1-59C1-83A6-7A678A6795FB}" dt="2025-04-22T21:38:20.044" v="0"/>
        <pc:sldMasterMkLst>
          <pc:docMk/>
          <pc:sldMasterMk cId="688073344" sldId="2147483648"/>
        </pc:sldMasterMkLst>
        <pc:sldLayoutChg chg="del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688073344" sldId="2147483648"/>
            <pc:sldLayoutMk cId="4156173922" sldId="2147483649"/>
          </pc:sldLayoutMkLst>
        </pc:sldLayoutChg>
        <pc:sldLayoutChg chg="del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688073344" sldId="2147483648"/>
            <pc:sldLayoutMk cId="3939759404" sldId="2147483650"/>
          </pc:sldLayoutMkLst>
        </pc:sldLayoutChg>
        <pc:sldLayoutChg chg="del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688073344" sldId="2147483648"/>
            <pc:sldLayoutMk cId="566282565" sldId="2147483651"/>
          </pc:sldLayoutMkLst>
        </pc:sldLayoutChg>
        <pc:sldLayoutChg chg="del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688073344" sldId="2147483648"/>
            <pc:sldLayoutMk cId="1371878623" sldId="2147483652"/>
          </pc:sldLayoutMkLst>
        </pc:sldLayoutChg>
        <pc:sldLayoutChg chg="del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688073344" sldId="2147483648"/>
            <pc:sldLayoutMk cId="1459495995" sldId="2147483653"/>
          </pc:sldLayoutMkLst>
        </pc:sldLayoutChg>
        <pc:sldLayoutChg chg="del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688073344" sldId="2147483648"/>
            <pc:sldLayoutMk cId="3188058950" sldId="2147483654"/>
          </pc:sldLayoutMkLst>
        </pc:sldLayoutChg>
        <pc:sldLayoutChg chg="del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688073344" sldId="2147483648"/>
            <pc:sldLayoutMk cId="2953792103" sldId="2147483655"/>
          </pc:sldLayoutMkLst>
        </pc:sldLayoutChg>
        <pc:sldLayoutChg chg="del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688073344" sldId="2147483648"/>
            <pc:sldLayoutMk cId="708027186" sldId="2147483656"/>
          </pc:sldLayoutMkLst>
        </pc:sldLayoutChg>
        <pc:sldLayoutChg chg="del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688073344" sldId="2147483648"/>
            <pc:sldLayoutMk cId="573452826" sldId="2147483657"/>
          </pc:sldLayoutMkLst>
        </pc:sldLayoutChg>
        <pc:sldLayoutChg chg="del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688073344" sldId="2147483648"/>
            <pc:sldLayoutMk cId="3744256496" sldId="2147483658"/>
          </pc:sldLayoutMkLst>
        </pc:sldLayoutChg>
        <pc:sldLayoutChg chg="del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688073344" sldId="2147483648"/>
            <pc:sldLayoutMk cId="4024353033" sldId="2147483659"/>
          </pc:sldLayoutMkLst>
        </pc:sldLayoutChg>
      </pc:sldMasterChg>
      <pc:sldMasterChg chg="add addSldLayout modSldLayout">
        <pc:chgData name="ESCURIOLA BADENES, SONIA" userId="S::s.escuriolabadenes@edu.gva.es::3e336337-fb9f-401c-8309-37d2e7b8548e" providerId="AD" clId="Web-{4EB81A03-E5A1-59C1-83A6-7A678A6795FB}" dt="2025-04-22T21:38:20.044" v="0"/>
        <pc:sldMasterMkLst>
          <pc:docMk/>
          <pc:sldMasterMk cId="2467644619" sldId="2147483660"/>
        </pc:sldMasterMkLst>
        <pc:sldLayoutChg chg="add mod replId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2467644619" sldId="2147483660"/>
            <pc:sldLayoutMk cId="1710495776" sldId="2147483661"/>
          </pc:sldLayoutMkLst>
        </pc:sldLayoutChg>
        <pc:sldLayoutChg chg="add mod replId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2467644619" sldId="2147483660"/>
            <pc:sldLayoutMk cId="122836025" sldId="2147483662"/>
          </pc:sldLayoutMkLst>
        </pc:sldLayoutChg>
        <pc:sldLayoutChg chg="add mod replId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2467644619" sldId="2147483660"/>
            <pc:sldLayoutMk cId="1419743096" sldId="2147483663"/>
          </pc:sldLayoutMkLst>
        </pc:sldLayoutChg>
        <pc:sldLayoutChg chg="add mod replId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2467644619" sldId="2147483660"/>
            <pc:sldLayoutMk cId="1742932723" sldId="2147483664"/>
          </pc:sldLayoutMkLst>
        </pc:sldLayoutChg>
        <pc:sldLayoutChg chg="add mod replId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2467644619" sldId="2147483660"/>
            <pc:sldLayoutMk cId="1727657969" sldId="2147483665"/>
          </pc:sldLayoutMkLst>
        </pc:sldLayoutChg>
        <pc:sldLayoutChg chg="add mod replId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2467644619" sldId="2147483660"/>
            <pc:sldLayoutMk cId="2885596213" sldId="2147483666"/>
          </pc:sldLayoutMkLst>
        </pc:sldLayoutChg>
        <pc:sldLayoutChg chg="add mod replId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2467644619" sldId="2147483660"/>
            <pc:sldLayoutMk cId="3013447521" sldId="2147483667"/>
          </pc:sldLayoutMkLst>
        </pc:sldLayoutChg>
        <pc:sldLayoutChg chg="add mod replId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2467644619" sldId="2147483660"/>
            <pc:sldLayoutMk cId="1140502724" sldId="2147483668"/>
          </pc:sldLayoutMkLst>
        </pc:sldLayoutChg>
        <pc:sldLayoutChg chg="add mod replId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2467644619" sldId="2147483660"/>
            <pc:sldLayoutMk cId="1598661628" sldId="2147483669"/>
          </pc:sldLayoutMkLst>
        </pc:sldLayoutChg>
        <pc:sldLayoutChg chg="add mod replId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2467644619" sldId="2147483660"/>
            <pc:sldLayoutMk cId="4055464139" sldId="2147483670"/>
          </pc:sldLayoutMkLst>
        </pc:sldLayoutChg>
        <pc:sldLayoutChg chg="add mod replId">
          <pc:chgData name="ESCURIOLA BADENES, SONIA" userId="S::s.escuriolabadenes@edu.gva.es::3e336337-fb9f-401c-8309-37d2e7b8548e" providerId="AD" clId="Web-{4EB81A03-E5A1-59C1-83A6-7A678A6795FB}" dt="2025-04-22T21:38:20.044" v="0"/>
          <pc:sldLayoutMkLst>
            <pc:docMk/>
            <pc:sldMasterMk cId="2467644619" sldId="2147483660"/>
            <pc:sldLayoutMk cId="447849549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9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6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4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4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3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5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9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4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0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6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4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019C9-6913-4660-B328-D921AC78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03" y="616949"/>
            <a:ext cx="5599112" cy="120491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</a:rPr>
              <a:t>CELEBREM LA PASQUA!</a:t>
            </a:r>
            <a:br>
              <a:rPr lang="es-ES" b="1" dirty="0">
                <a:solidFill>
                  <a:srgbClr val="00B050"/>
                </a:solidFill>
              </a:rPr>
            </a:b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263CC5-4A35-4B0E-A963-37E0F3848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140" y="2968627"/>
            <a:ext cx="5937710" cy="12049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Aquest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celebrar la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Pasqua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tota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l’escola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gaudir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d’una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jornada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especial i divertida a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l’Ermita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l’Adjutori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desplaçar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fins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allí per compartir un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l’aire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lliure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envoltats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natura i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tradicions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moments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esperats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 ser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menjar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mona, un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dolç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típic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d’aquestes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dates que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encanta. També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aprofitar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volar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catxirulos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una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pasqüera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alçar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vista al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gaudir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610390F-1373-496D-A8B4-2486DC527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5514" y="738189"/>
            <a:ext cx="6677022" cy="5372099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04932205-F608-4DC9-8D65-4CCCCAE7425D}"/>
              </a:ext>
            </a:extLst>
          </p:cNvPr>
          <p:cNvSpPr/>
          <p:nvPr/>
        </p:nvSpPr>
        <p:spPr>
          <a:xfrm>
            <a:off x="416719" y="4380867"/>
            <a:ext cx="6096000" cy="1872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van faltar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jocs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tradicionals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saltar a la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corda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ballar en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córrer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riure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companys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companyes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Va ser una jornada plena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d’alegria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convivència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bon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passar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d’allò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sobretot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continuar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mantenint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vives les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tradicions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nostra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677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cfa2e4-9f2a-4bad-9b00-87b6cc95b189" xsi:nil="true"/>
    <lcf76f155ced4ddcb4097134ff3c332f xmlns="93368b97-dd1b-47ba-b209-c95f2dfad9d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4958987E456549A4D00748D7696E67" ma:contentTypeVersion="15" ma:contentTypeDescription="Crear nuevo documento." ma:contentTypeScope="" ma:versionID="517126577c2b61703d0267513d341380">
  <xsd:schema xmlns:xsd="http://www.w3.org/2001/XMLSchema" xmlns:xs="http://www.w3.org/2001/XMLSchema" xmlns:p="http://schemas.microsoft.com/office/2006/metadata/properties" xmlns:ns2="93368b97-dd1b-47ba-b209-c95f2dfad9d7" xmlns:ns3="5acfa2e4-9f2a-4bad-9b00-87b6cc95b189" targetNamespace="http://schemas.microsoft.com/office/2006/metadata/properties" ma:root="true" ma:fieldsID="34494cc9b9cff34b0fb1676d05c15d22" ns2:_="" ns3:_="">
    <xsd:import namespace="93368b97-dd1b-47ba-b209-c95f2dfad9d7"/>
    <xsd:import namespace="5acfa2e4-9f2a-4bad-9b00-87b6cc95b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68b97-dd1b-47ba-b209-c95f2dfad9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f4f5d4c4-0854-4d98-839d-01d00d4fd4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fa2e4-9f2a-4bad-9b00-87b6cc95b18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41e5197-3eb6-4bf9-9d8f-16c5cd367b61}" ma:internalName="TaxCatchAll" ma:showField="CatchAllData" ma:web="5acfa2e4-9f2a-4bad-9b00-87b6cc95b1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393C1E-05AD-4999-87F7-BD26D919DBEF}">
  <ds:schemaRefs>
    <ds:schemaRef ds:uri="http://schemas.microsoft.com/office/2006/metadata/properties"/>
    <ds:schemaRef ds:uri="http://schemas.microsoft.com/office/infopath/2007/PartnerControls"/>
    <ds:schemaRef ds:uri="5acfa2e4-9f2a-4bad-9b00-87b6cc95b189"/>
    <ds:schemaRef ds:uri="93368b97-dd1b-47ba-b209-c95f2dfad9d7"/>
  </ds:schemaRefs>
</ds:datastoreItem>
</file>

<file path=customXml/itemProps2.xml><?xml version="1.0" encoding="utf-8"?>
<ds:datastoreItem xmlns:ds="http://schemas.openxmlformats.org/officeDocument/2006/customXml" ds:itemID="{E1E82A42-29A6-4365-83F8-1431CC4755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3B59B3-1849-4074-B0D6-CA023C782F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368b97-dd1b-47ba-b209-c95f2dfad9d7"/>
    <ds:schemaRef ds:uri="5acfa2e4-9f2a-4bad-9b00-87b6cc95b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159</Words>
  <Application>Microsoft Office PowerPoint</Application>
  <PresentationFormat>Panorámica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CELEBREM LA PASQUA!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CELEBREM LA PASQUA! </dc:title>
  <dc:creator>Usuario</dc:creator>
  <cp:lastModifiedBy>Usuario</cp:lastModifiedBy>
  <cp:revision>7</cp:revision>
  <dcterms:created xsi:type="dcterms:W3CDTF">2025-04-22T21:23:58Z</dcterms:created>
  <dcterms:modified xsi:type="dcterms:W3CDTF">2025-04-22T21:39:17Z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0x0101000D4958987E456549A4D00748D7696E67</vt:lpwstr>
  </property>
  <property fmtid="{D5CDD505-2E9C-101B-9397-08002B2CF9AE}" pid="3" name="MediaServiceImageTags">
    <vt:lpwstr/>
  </property>
</Properties>
</file>