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3DACD-8595-C2A5-804E-C77B94292491}" v="497" dt="2024-03-01T17:31:43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94" d="100"/>
          <a:sy n="94" d="100"/>
        </p:scale>
        <p:origin x="5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6652782-CF53-49C7-B3EC-4F576F4E95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34139A-8032-49F8-ACA9-25A360179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BDB3E-9773-4CD4-AA2B-3D4A6B024D6C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FC2B26-2A92-45EA-A147-3523DD0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A435B3-C33C-4D73-9EAB-8F84C7B85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D6FB-9992-4CA8-AB5C-995F79E19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124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7:19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7:10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6:43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6:32:3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6:35:3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6:37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6:39:1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7:16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7:17:5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797F6-1CCD-40B9-8E56-A571822642AA}" type="datetimeFigureOut">
              <a:rPr lang="es-ES" noProof="0" smtClean="0"/>
              <a:t>01/04/2025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18473-90E0-4B45-98EA-A3F0786B456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1897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18473-90E0-4B45-98EA-A3F0786B45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71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68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April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1,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9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1,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1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0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5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April 1,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0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094E26-7976-D095-F09F-2313B376B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35" r="-2" b="1682"/>
          <a:stretch/>
        </p:blipFill>
        <p:spPr>
          <a:xfrm>
            <a:off x="6095994" y="-2"/>
            <a:ext cx="6096000" cy="5920277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3072" y="5279515"/>
            <a:ext cx="9697914" cy="739877"/>
          </a:xfrm>
        </p:spPr>
        <p:txBody>
          <a:bodyPr rtlCol="0">
            <a:normAutofit/>
          </a:bodyPr>
          <a:lstStyle/>
          <a:p>
            <a:r>
              <a:rPr lang="es-ES" dirty="0" err="1">
                <a:ea typeface="Batang"/>
              </a:rPr>
              <a:t>Espais</a:t>
            </a:r>
            <a:r>
              <a:rPr lang="es-ES" dirty="0">
                <a:ea typeface="Batang"/>
              </a:rPr>
              <a:t> </a:t>
            </a:r>
            <a:r>
              <a:rPr lang="es-ES" dirty="0" err="1">
                <a:ea typeface="Batang"/>
              </a:rPr>
              <a:t>comuns</a:t>
            </a:r>
            <a:endParaRPr lang="es-ES" dirty="0" err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3072" y="6019395"/>
            <a:ext cx="9756232" cy="381406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err="1">
                <a:ea typeface="Batang"/>
              </a:rPr>
              <a:t>Ceip</a:t>
            </a:r>
            <a:r>
              <a:rPr lang="es-ES">
                <a:ea typeface="Batang"/>
              </a:rPr>
              <a:t> Enric Valor</a:t>
            </a:r>
          </a:p>
        </p:txBody>
      </p:sp>
      <p:pic>
        <p:nvPicPr>
          <p:cNvPr id="4" name="Picture 3" descr="Colores pastel en diseño de superficie de degradado">
            <a:extLst>
              <a:ext uri="{FF2B5EF4-FFF2-40B4-BE49-F238E27FC236}">
                <a16:creationId xmlns:a16="http://schemas.microsoft.com/office/drawing/2014/main" id="{27DC7DE9-E1CD-2A22-87E9-BEC827040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3" r="20724" b="1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048613-31D0-487E-E372-9A7822207F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12" r="4768"/>
          <a:stretch/>
        </p:blipFill>
        <p:spPr>
          <a:xfrm>
            <a:off x="6095994" y="-2"/>
            <a:ext cx="6091082" cy="5920395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59F449-31DD-9E12-5E71-1722C62C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72" y="5279515"/>
            <a:ext cx="9697914" cy="739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ea typeface="Batang"/>
              </a:rPr>
              <a:t>La nostra nova aula de 2 </a:t>
            </a:r>
            <a:r>
              <a:rPr lang="en-US" dirty="0" err="1">
                <a:ea typeface="Batang"/>
              </a:rPr>
              <a:t>anys</a:t>
            </a:r>
            <a:endParaRPr lang="es-ES" dirty="0" err="1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2E951A2-A678-4044-261A-58C68E377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16314" b="1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651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B49D4D-4F42-40DF-7E2C-CB4EEFB9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5097439"/>
            <a:ext cx="9908274" cy="79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ea typeface="Batang"/>
              </a:rPr>
              <a:t>Aula de 3 </a:t>
            </a:r>
            <a:r>
              <a:rPr lang="en-US" dirty="0" err="1">
                <a:ea typeface="Batang"/>
              </a:rPr>
              <a:t>anys</a:t>
            </a:r>
            <a:endParaRPr lang="en-US" dirty="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700A9C2-5B99-488A-8884-76AB40DE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23294" y="457200"/>
            <a:ext cx="118637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94D42B-7616-E1E1-9763-EC5CA53BE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383" y="964146"/>
            <a:ext cx="2802203" cy="372385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0B1B938D-F136-428F-BAEA-A69ADA053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5513" y="437651"/>
            <a:ext cx="10840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B545D0C-17DE-5364-5727-0E6C9D645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40135" y="972793"/>
            <a:ext cx="4925667" cy="37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1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magen que contiene interior, tabla, caja, diferente&#10;&#10;Descripción generada automáticamente">
            <a:extLst>
              <a:ext uri="{FF2B5EF4-FFF2-40B4-BE49-F238E27FC236}">
                <a16:creationId xmlns:a16="http://schemas.microsoft.com/office/drawing/2014/main" id="{2AD7F661-01D8-5465-9C9F-C2C2D0DCB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560" r="14957" b="2"/>
          <a:stretch/>
        </p:blipFill>
        <p:spPr>
          <a:xfrm>
            <a:off x="6095994" y="-2"/>
            <a:ext cx="6096000" cy="5920277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4EBA90-A8A7-FA45-9D0C-4C041E0A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72" y="5279515"/>
            <a:ext cx="9697914" cy="739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ea typeface="Batang"/>
              </a:rPr>
              <a:t>Aula de 4 </a:t>
            </a:r>
            <a:r>
              <a:rPr lang="en-US" dirty="0" err="1">
                <a:ea typeface="Batang"/>
              </a:rPr>
              <a:t>anys</a:t>
            </a:r>
            <a:endParaRPr lang="es-ES" dirty="0" err="1"/>
          </a:p>
        </p:txBody>
      </p:sp>
      <p:pic>
        <p:nvPicPr>
          <p:cNvPr id="5" name="Imagen 4" descr="Imagen que contiene interior, objeto, cuarto, tabla&#10;&#10;Descripción generada automáticamente">
            <a:extLst>
              <a:ext uri="{FF2B5EF4-FFF2-40B4-BE49-F238E27FC236}">
                <a16:creationId xmlns:a16="http://schemas.microsoft.com/office/drawing/2014/main" id="{542AF662-8986-51D2-92D8-0A9146D791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009" r="-2" b="325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860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FF6CC-A98C-DE0D-635C-AC52CBD9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a typeface="Batang"/>
              </a:rPr>
              <a:t>Aula i  material aula  de  5 </a:t>
            </a:r>
            <a:r>
              <a:rPr lang="es-ES" dirty="0" err="1">
                <a:ea typeface="Batang"/>
              </a:rPr>
              <a:t>anys</a:t>
            </a:r>
            <a:endParaRPr lang="es-ES" dirty="0" err="1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6D6719-BF6E-5234-8B15-792F09449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1380000">
            <a:off x="176363" y="2269731"/>
            <a:ext cx="3354331" cy="2524540"/>
          </a:xfrm>
        </p:spPr>
      </p:pic>
      <p:pic>
        <p:nvPicPr>
          <p:cNvPr id="5" name="Imagen 4" descr="Imagen que contiene tabla, interior, hecho de madera, cuarto&#10;&#10;Descripción generada automáticamente">
            <a:extLst>
              <a:ext uri="{FF2B5EF4-FFF2-40B4-BE49-F238E27FC236}">
                <a16:creationId xmlns:a16="http://schemas.microsoft.com/office/drawing/2014/main" id="{1F9AB212-06F9-8C0D-1168-29BFC9AD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">
            <a:off x="8267486" y="1990033"/>
            <a:ext cx="3420592" cy="2546627"/>
          </a:xfrm>
          <a:prstGeom prst="rect">
            <a:avLst/>
          </a:prstGeom>
        </p:spPr>
      </p:pic>
      <p:pic>
        <p:nvPicPr>
          <p:cNvPr id="6" name="Imagen 5" descr="Imagen que contiene tabla, interior, escritorio, silla&#10;&#10;Descripción generada automáticamente">
            <a:extLst>
              <a:ext uri="{FF2B5EF4-FFF2-40B4-BE49-F238E27FC236}">
                <a16:creationId xmlns:a16="http://schemas.microsoft.com/office/drawing/2014/main" id="{0CE2B052-A4B4-3DBD-0A65-F6431D99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923" y="2376558"/>
            <a:ext cx="5596155" cy="41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2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1003A656-D974-4C8E-AC40-DB648F0E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1"/>
            <a:ext cx="1222132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9298EF43-252D-4B18-9998-974B4D04E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-2782"/>
            <a:ext cx="12226455" cy="2053064"/>
          </a:xfrm>
          <a:custGeom>
            <a:avLst/>
            <a:gdLst>
              <a:gd name="connsiteX0" fmla="*/ 0 w 12226455"/>
              <a:gd name="connsiteY0" fmla="*/ 0 h 2053064"/>
              <a:gd name="connsiteX1" fmla="*/ 12226455 w 12226455"/>
              <a:gd name="connsiteY1" fmla="*/ 0 h 2053064"/>
              <a:gd name="connsiteX2" fmla="*/ 12226455 w 12226455"/>
              <a:gd name="connsiteY2" fmla="*/ 1142434 h 2053064"/>
              <a:gd name="connsiteX3" fmla="*/ 12210010 w 12226455"/>
              <a:gd name="connsiteY3" fmla="*/ 1142217 h 2053064"/>
              <a:gd name="connsiteX4" fmla="*/ 12097957 w 12226455"/>
              <a:gd name="connsiteY4" fmla="*/ 1125163 h 2053064"/>
              <a:gd name="connsiteX5" fmla="*/ 11705048 w 12226455"/>
              <a:gd name="connsiteY5" fmla="*/ 1279507 h 2053064"/>
              <a:gd name="connsiteX6" fmla="*/ 11578252 w 12226455"/>
              <a:gd name="connsiteY6" fmla="*/ 1424082 h 2053064"/>
              <a:gd name="connsiteX7" fmla="*/ 11441414 w 12226455"/>
              <a:gd name="connsiteY7" fmla="*/ 1483737 h 2053064"/>
              <a:gd name="connsiteX8" fmla="*/ 11384400 w 12226455"/>
              <a:gd name="connsiteY8" fmla="*/ 1551092 h 2053064"/>
              <a:gd name="connsiteX9" fmla="*/ 11303557 w 12226455"/>
              <a:gd name="connsiteY9" fmla="*/ 1596629 h 2053064"/>
              <a:gd name="connsiteX10" fmla="*/ 11206311 w 12226455"/>
              <a:gd name="connsiteY10" fmla="*/ 1602843 h 2053064"/>
              <a:gd name="connsiteX11" fmla="*/ 10860623 w 12226455"/>
              <a:gd name="connsiteY11" fmla="*/ 1584198 h 2053064"/>
              <a:gd name="connsiteX12" fmla="*/ 10374059 w 12226455"/>
              <a:gd name="connsiteY12" fmla="*/ 1638018 h 2053064"/>
              <a:gd name="connsiteX13" fmla="*/ 10215678 w 12226455"/>
              <a:gd name="connsiteY13" fmla="*/ 1625300 h 2053064"/>
              <a:gd name="connsiteX14" fmla="*/ 10015680 w 12226455"/>
              <a:gd name="connsiteY14" fmla="*/ 1677839 h 2053064"/>
              <a:gd name="connsiteX15" fmla="*/ 9411126 w 12226455"/>
              <a:gd name="connsiteY15" fmla="*/ 1725075 h 2053064"/>
              <a:gd name="connsiteX16" fmla="*/ 9341661 w 12226455"/>
              <a:gd name="connsiteY16" fmla="*/ 1766471 h 2053064"/>
              <a:gd name="connsiteX17" fmla="*/ 9091392 w 12226455"/>
              <a:gd name="connsiteY17" fmla="*/ 1794089 h 2053064"/>
              <a:gd name="connsiteX18" fmla="*/ 9046316 w 12226455"/>
              <a:gd name="connsiteY18" fmla="*/ 1801445 h 2053064"/>
              <a:gd name="connsiteX19" fmla="*/ 8924496 w 12226455"/>
              <a:gd name="connsiteY19" fmla="*/ 1804460 h 2053064"/>
              <a:gd name="connsiteX20" fmla="*/ 8730039 w 12226455"/>
              <a:gd name="connsiteY20" fmla="*/ 1834524 h 2053064"/>
              <a:gd name="connsiteX21" fmla="*/ 8637317 w 12226455"/>
              <a:gd name="connsiteY21" fmla="*/ 1855856 h 2053064"/>
              <a:gd name="connsiteX22" fmla="*/ 8497138 w 12226455"/>
              <a:gd name="connsiteY22" fmla="*/ 1917519 h 2053064"/>
              <a:gd name="connsiteX23" fmla="*/ 8281534 w 12226455"/>
              <a:gd name="connsiteY23" fmla="*/ 1929468 h 2053064"/>
              <a:gd name="connsiteX24" fmla="*/ 8275009 w 12226455"/>
              <a:gd name="connsiteY24" fmla="*/ 1930086 h 2053064"/>
              <a:gd name="connsiteX25" fmla="*/ 8215546 w 12226455"/>
              <a:gd name="connsiteY25" fmla="*/ 1914300 h 2053064"/>
              <a:gd name="connsiteX26" fmla="*/ 8191205 w 12226455"/>
              <a:gd name="connsiteY26" fmla="*/ 1916861 h 2053064"/>
              <a:gd name="connsiteX27" fmla="*/ 8022833 w 12226455"/>
              <a:gd name="connsiteY27" fmla="*/ 1910380 h 2053064"/>
              <a:gd name="connsiteX28" fmla="*/ 7842457 w 12226455"/>
              <a:gd name="connsiteY28" fmla="*/ 1925076 h 2053064"/>
              <a:gd name="connsiteX29" fmla="*/ 7623424 w 12226455"/>
              <a:gd name="connsiteY29" fmla="*/ 1914063 h 2053064"/>
              <a:gd name="connsiteX30" fmla="*/ 7513247 w 12226455"/>
              <a:gd name="connsiteY30" fmla="*/ 1927057 h 2053064"/>
              <a:gd name="connsiteX31" fmla="*/ 7252408 w 12226455"/>
              <a:gd name="connsiteY31" fmla="*/ 1944492 h 2053064"/>
              <a:gd name="connsiteX32" fmla="*/ 7058491 w 12226455"/>
              <a:gd name="connsiteY32" fmla="*/ 1917280 h 2053064"/>
              <a:gd name="connsiteX33" fmla="*/ 7014654 w 12226455"/>
              <a:gd name="connsiteY33" fmla="*/ 1895149 h 2053064"/>
              <a:gd name="connsiteX34" fmla="*/ 6857644 w 12226455"/>
              <a:gd name="connsiteY34" fmla="*/ 1867475 h 2053064"/>
              <a:gd name="connsiteX35" fmla="*/ 6801700 w 12226455"/>
              <a:gd name="connsiteY35" fmla="*/ 1876022 h 2053064"/>
              <a:gd name="connsiteX36" fmla="*/ 6630448 w 12226455"/>
              <a:gd name="connsiteY36" fmla="*/ 1837012 h 2053064"/>
              <a:gd name="connsiteX37" fmla="*/ 6343083 w 12226455"/>
              <a:gd name="connsiteY37" fmla="*/ 1854578 h 2053064"/>
              <a:gd name="connsiteX38" fmla="*/ 6118325 w 12226455"/>
              <a:gd name="connsiteY38" fmla="*/ 1857857 h 2053064"/>
              <a:gd name="connsiteX39" fmla="*/ 5951117 w 12226455"/>
              <a:gd name="connsiteY39" fmla="*/ 1860894 h 2053064"/>
              <a:gd name="connsiteX40" fmla="*/ 5899039 w 12226455"/>
              <a:gd name="connsiteY40" fmla="*/ 1848371 h 2053064"/>
              <a:gd name="connsiteX41" fmla="*/ 5826960 w 12226455"/>
              <a:gd name="connsiteY41" fmla="*/ 1849946 h 2053064"/>
              <a:gd name="connsiteX42" fmla="*/ 5750590 w 12226455"/>
              <a:gd name="connsiteY42" fmla="*/ 1853263 h 2053064"/>
              <a:gd name="connsiteX43" fmla="*/ 5692650 w 12226455"/>
              <a:gd name="connsiteY43" fmla="*/ 1852135 h 2053064"/>
              <a:gd name="connsiteX44" fmla="*/ 5707621 w 12226455"/>
              <a:gd name="connsiteY44" fmla="*/ 1850015 h 2053064"/>
              <a:gd name="connsiteX45" fmla="*/ 5678447 w 12226455"/>
              <a:gd name="connsiteY45" fmla="*/ 1851859 h 2053064"/>
              <a:gd name="connsiteX46" fmla="*/ 5692650 w 12226455"/>
              <a:gd name="connsiteY46" fmla="*/ 1852135 h 2053064"/>
              <a:gd name="connsiteX47" fmla="*/ 5624294 w 12226455"/>
              <a:gd name="connsiteY47" fmla="*/ 1861816 h 2053064"/>
              <a:gd name="connsiteX48" fmla="*/ 5554110 w 12226455"/>
              <a:gd name="connsiteY48" fmla="*/ 1842339 h 2053064"/>
              <a:gd name="connsiteX49" fmla="*/ 5482465 w 12226455"/>
              <a:gd name="connsiteY49" fmla="*/ 1811388 h 2053064"/>
              <a:gd name="connsiteX50" fmla="*/ 5234009 w 12226455"/>
              <a:gd name="connsiteY50" fmla="*/ 1818920 h 2053064"/>
              <a:gd name="connsiteX51" fmla="*/ 5054956 w 12226455"/>
              <a:gd name="connsiteY51" fmla="*/ 1837710 h 2053064"/>
              <a:gd name="connsiteX52" fmla="*/ 4968494 w 12226455"/>
              <a:gd name="connsiteY52" fmla="*/ 1861698 h 2053064"/>
              <a:gd name="connsiteX53" fmla="*/ 4887159 w 12226455"/>
              <a:gd name="connsiteY53" fmla="*/ 1869360 h 2053064"/>
              <a:gd name="connsiteX54" fmla="*/ 4823752 w 12226455"/>
              <a:gd name="connsiteY54" fmla="*/ 1897941 h 2053064"/>
              <a:gd name="connsiteX55" fmla="*/ 4763730 w 12226455"/>
              <a:gd name="connsiteY55" fmla="*/ 1930200 h 2053064"/>
              <a:gd name="connsiteX56" fmla="*/ 4758099 w 12226455"/>
              <a:gd name="connsiteY56" fmla="*/ 1930932 h 2053064"/>
              <a:gd name="connsiteX57" fmla="*/ 4753293 w 12226455"/>
              <a:gd name="connsiteY57" fmla="*/ 1927390 h 2053064"/>
              <a:gd name="connsiteX58" fmla="*/ 4738854 w 12226455"/>
              <a:gd name="connsiteY58" fmla="*/ 1934299 h 2053064"/>
              <a:gd name="connsiteX59" fmla="*/ 4679090 w 12226455"/>
              <a:gd name="connsiteY59" fmla="*/ 1945043 h 2053064"/>
              <a:gd name="connsiteX60" fmla="*/ 4670823 w 12226455"/>
              <a:gd name="connsiteY60" fmla="*/ 1958511 h 2053064"/>
              <a:gd name="connsiteX61" fmla="*/ 4652693 w 12226455"/>
              <a:gd name="connsiteY61" fmla="*/ 1968142 h 2053064"/>
              <a:gd name="connsiteX62" fmla="*/ 4596668 w 12226455"/>
              <a:gd name="connsiteY62" fmla="*/ 1966630 h 2053064"/>
              <a:gd name="connsiteX63" fmla="*/ 4515079 w 12226455"/>
              <a:gd name="connsiteY63" fmla="*/ 1999183 h 2053064"/>
              <a:gd name="connsiteX64" fmla="*/ 4336159 w 12226455"/>
              <a:gd name="connsiteY64" fmla="*/ 2005923 h 2053064"/>
              <a:gd name="connsiteX65" fmla="*/ 4257814 w 12226455"/>
              <a:gd name="connsiteY65" fmla="*/ 2009433 h 2053064"/>
              <a:gd name="connsiteX66" fmla="*/ 4229187 w 12226455"/>
              <a:gd name="connsiteY66" fmla="*/ 2012585 h 2053064"/>
              <a:gd name="connsiteX67" fmla="*/ 4179307 w 12226455"/>
              <a:gd name="connsiteY67" fmla="*/ 2009913 h 2053064"/>
              <a:gd name="connsiteX68" fmla="*/ 4176441 w 12226455"/>
              <a:gd name="connsiteY68" fmla="*/ 2005104 h 2053064"/>
              <a:gd name="connsiteX69" fmla="*/ 4113138 w 12226455"/>
              <a:gd name="connsiteY69" fmla="*/ 2014288 h 2053064"/>
              <a:gd name="connsiteX70" fmla="*/ 4096475 w 12226455"/>
              <a:gd name="connsiteY70" fmla="*/ 2011871 h 2053064"/>
              <a:gd name="connsiteX71" fmla="*/ 4090606 w 12226455"/>
              <a:gd name="connsiteY71" fmla="*/ 2013605 h 2053064"/>
              <a:gd name="connsiteX72" fmla="*/ 4085739 w 12226455"/>
              <a:gd name="connsiteY72" fmla="*/ 2010313 h 2053064"/>
              <a:gd name="connsiteX73" fmla="*/ 3997663 w 12226455"/>
              <a:gd name="connsiteY73" fmla="*/ 1988540 h 2053064"/>
              <a:gd name="connsiteX74" fmla="*/ 4004645 w 12226455"/>
              <a:gd name="connsiteY74" fmla="*/ 1996977 h 2053064"/>
              <a:gd name="connsiteX75" fmla="*/ 3969056 w 12226455"/>
              <a:gd name="connsiteY75" fmla="*/ 1999891 h 2053064"/>
              <a:gd name="connsiteX76" fmla="*/ 3965804 w 12226455"/>
              <a:gd name="connsiteY76" fmla="*/ 2004070 h 2053064"/>
              <a:gd name="connsiteX77" fmla="*/ 3925749 w 12226455"/>
              <a:gd name="connsiteY77" fmla="*/ 1995720 h 2053064"/>
              <a:gd name="connsiteX78" fmla="*/ 3883850 w 12226455"/>
              <a:gd name="connsiteY78" fmla="*/ 1998401 h 2053064"/>
              <a:gd name="connsiteX79" fmla="*/ 3830957 w 12226455"/>
              <a:gd name="connsiteY79" fmla="*/ 2008900 h 2053064"/>
              <a:gd name="connsiteX80" fmla="*/ 3614282 w 12226455"/>
              <a:gd name="connsiteY80" fmla="*/ 2040141 h 2053064"/>
              <a:gd name="connsiteX81" fmla="*/ 3479826 w 12226455"/>
              <a:gd name="connsiteY81" fmla="*/ 2048985 h 2053064"/>
              <a:gd name="connsiteX82" fmla="*/ 3387274 w 12226455"/>
              <a:gd name="connsiteY82" fmla="*/ 2031833 h 2053064"/>
              <a:gd name="connsiteX83" fmla="*/ 3206737 w 12226455"/>
              <a:gd name="connsiteY83" fmla="*/ 2019277 h 2053064"/>
              <a:gd name="connsiteX84" fmla="*/ 3022229 w 12226455"/>
              <a:gd name="connsiteY84" fmla="*/ 1980632 h 2053064"/>
              <a:gd name="connsiteX85" fmla="*/ 2631338 w 12226455"/>
              <a:gd name="connsiteY85" fmla="*/ 1946499 h 2053064"/>
              <a:gd name="connsiteX86" fmla="*/ 2222596 w 12226455"/>
              <a:gd name="connsiteY86" fmla="*/ 1807389 h 2053064"/>
              <a:gd name="connsiteX87" fmla="*/ 2139456 w 12226455"/>
              <a:gd name="connsiteY87" fmla="*/ 1777233 h 2053064"/>
              <a:gd name="connsiteX88" fmla="*/ 1981598 w 12226455"/>
              <a:gd name="connsiteY88" fmla="*/ 1746224 h 2053064"/>
              <a:gd name="connsiteX89" fmla="*/ 1980797 w 12226455"/>
              <a:gd name="connsiteY89" fmla="*/ 1746206 h 2053064"/>
              <a:gd name="connsiteX90" fmla="*/ 1980797 w 12226455"/>
              <a:gd name="connsiteY90" fmla="*/ 1727666 h 2053064"/>
              <a:gd name="connsiteX91" fmla="*/ 1849717 w 12226455"/>
              <a:gd name="connsiteY91" fmla="*/ 1740657 h 2053064"/>
              <a:gd name="connsiteX92" fmla="*/ 1687092 w 12226455"/>
              <a:gd name="connsiteY92" fmla="*/ 1692345 h 2053064"/>
              <a:gd name="connsiteX93" fmla="*/ 1596958 w 12226455"/>
              <a:gd name="connsiteY93" fmla="*/ 1646437 h 2053064"/>
              <a:gd name="connsiteX94" fmla="*/ 1521970 w 12226455"/>
              <a:gd name="connsiteY94" fmla="*/ 1628673 h 2053064"/>
              <a:gd name="connsiteX95" fmla="*/ 1412763 w 12226455"/>
              <a:gd name="connsiteY95" fmla="*/ 1633489 h 2053064"/>
              <a:gd name="connsiteX96" fmla="*/ 1296465 w 12226455"/>
              <a:gd name="connsiteY96" fmla="*/ 1637334 h 2053064"/>
              <a:gd name="connsiteX97" fmla="*/ 1289314 w 12226455"/>
              <a:gd name="connsiteY97" fmla="*/ 1636421 h 2053064"/>
              <a:gd name="connsiteX98" fmla="*/ 1261506 w 12226455"/>
              <a:gd name="connsiteY98" fmla="*/ 1637801 h 2053064"/>
              <a:gd name="connsiteX99" fmla="*/ 1240218 w 12226455"/>
              <a:gd name="connsiteY99" fmla="*/ 1629213 h 2053064"/>
              <a:gd name="connsiteX100" fmla="*/ 1198374 w 12226455"/>
              <a:gd name="connsiteY100" fmla="*/ 1624973 h 2053064"/>
              <a:gd name="connsiteX101" fmla="*/ 991129 w 12226455"/>
              <a:gd name="connsiteY101" fmla="*/ 1617730 h 2053064"/>
              <a:gd name="connsiteX102" fmla="*/ 846370 w 12226455"/>
              <a:gd name="connsiteY102" fmla="*/ 1576831 h 2053064"/>
              <a:gd name="connsiteX103" fmla="*/ 600546 w 12226455"/>
              <a:gd name="connsiteY103" fmla="*/ 1440094 h 2053064"/>
              <a:gd name="connsiteX104" fmla="*/ 516439 w 12226455"/>
              <a:gd name="connsiteY104" fmla="*/ 1386761 h 2053064"/>
              <a:gd name="connsiteX105" fmla="*/ 464991 w 12226455"/>
              <a:gd name="connsiteY105" fmla="*/ 1363619 h 2053064"/>
              <a:gd name="connsiteX106" fmla="*/ 327653 w 12226455"/>
              <a:gd name="connsiteY106" fmla="*/ 1292135 h 2053064"/>
              <a:gd name="connsiteX107" fmla="*/ 192526 w 12226455"/>
              <a:gd name="connsiteY107" fmla="*/ 1214231 h 2053064"/>
              <a:gd name="connsiteX108" fmla="*/ 14888 w 12226455"/>
              <a:gd name="connsiteY108" fmla="*/ 1126845 h 2053064"/>
              <a:gd name="connsiteX109" fmla="*/ 0 w 12226455"/>
              <a:gd name="connsiteY109" fmla="*/ 1122929 h 20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226455" h="2053064">
                <a:moveTo>
                  <a:pt x="0" y="0"/>
                </a:moveTo>
                <a:lnTo>
                  <a:pt x="12226455" y="0"/>
                </a:lnTo>
                <a:lnTo>
                  <a:pt x="12226455" y="1142434"/>
                </a:lnTo>
                <a:lnTo>
                  <a:pt x="12210010" y="1142217"/>
                </a:lnTo>
                <a:cubicBezTo>
                  <a:pt x="12177369" y="1154047"/>
                  <a:pt x="12165221" y="1122324"/>
                  <a:pt x="12097957" y="1125163"/>
                </a:cubicBezTo>
                <a:cubicBezTo>
                  <a:pt x="11982408" y="1148261"/>
                  <a:pt x="11744000" y="1249124"/>
                  <a:pt x="11705048" y="1279507"/>
                </a:cubicBezTo>
                <a:cubicBezTo>
                  <a:pt x="11653673" y="1329757"/>
                  <a:pt x="11612549" y="1356678"/>
                  <a:pt x="11578252" y="1424082"/>
                </a:cubicBezTo>
                <a:cubicBezTo>
                  <a:pt x="11532313" y="1472427"/>
                  <a:pt x="11474481" y="1406791"/>
                  <a:pt x="11441414" y="1483737"/>
                </a:cubicBezTo>
                <a:cubicBezTo>
                  <a:pt x="11434289" y="1500140"/>
                  <a:pt x="11414202" y="1555429"/>
                  <a:pt x="11384400" y="1551092"/>
                </a:cubicBezTo>
                <a:cubicBezTo>
                  <a:pt x="11364941" y="1550292"/>
                  <a:pt x="11291553" y="1578165"/>
                  <a:pt x="11303557" y="1596629"/>
                </a:cubicBezTo>
                <a:cubicBezTo>
                  <a:pt x="11274635" y="1596971"/>
                  <a:pt x="11280133" y="1604915"/>
                  <a:pt x="11206311" y="1602843"/>
                </a:cubicBezTo>
                <a:cubicBezTo>
                  <a:pt x="11132489" y="1600771"/>
                  <a:pt x="10979947" y="1578731"/>
                  <a:pt x="10860623" y="1584198"/>
                </a:cubicBezTo>
                <a:cubicBezTo>
                  <a:pt x="10721914" y="1590061"/>
                  <a:pt x="10458451" y="1627416"/>
                  <a:pt x="10374059" y="1638018"/>
                </a:cubicBezTo>
                <a:cubicBezTo>
                  <a:pt x="10266568" y="1644868"/>
                  <a:pt x="10289819" y="1611133"/>
                  <a:pt x="10215678" y="1625300"/>
                </a:cubicBezTo>
                <a:cubicBezTo>
                  <a:pt x="10147881" y="1637098"/>
                  <a:pt x="10081830" y="1669310"/>
                  <a:pt x="10015680" y="1677839"/>
                </a:cubicBezTo>
                <a:cubicBezTo>
                  <a:pt x="9881588" y="1694469"/>
                  <a:pt x="9518912" y="1717080"/>
                  <a:pt x="9411126" y="1725075"/>
                </a:cubicBezTo>
                <a:cubicBezTo>
                  <a:pt x="9373213" y="1734128"/>
                  <a:pt x="9394951" y="1754969"/>
                  <a:pt x="9341661" y="1766471"/>
                </a:cubicBezTo>
                <a:cubicBezTo>
                  <a:pt x="9303381" y="1774272"/>
                  <a:pt x="9130756" y="1789012"/>
                  <a:pt x="9091392" y="1794089"/>
                </a:cubicBezTo>
                <a:cubicBezTo>
                  <a:pt x="9071445" y="1786873"/>
                  <a:pt x="9058205" y="1792134"/>
                  <a:pt x="9046316" y="1801445"/>
                </a:cubicBezTo>
                <a:cubicBezTo>
                  <a:pt x="9004352" y="1802394"/>
                  <a:pt x="8969757" y="1795862"/>
                  <a:pt x="8924496" y="1804460"/>
                </a:cubicBezTo>
                <a:cubicBezTo>
                  <a:pt x="8873011" y="1819723"/>
                  <a:pt x="8777904" y="1819866"/>
                  <a:pt x="8730039" y="1834524"/>
                </a:cubicBezTo>
                <a:cubicBezTo>
                  <a:pt x="8656986" y="1820478"/>
                  <a:pt x="8743731" y="1852588"/>
                  <a:pt x="8637317" y="1855856"/>
                </a:cubicBezTo>
                <a:cubicBezTo>
                  <a:pt x="8598500" y="1869688"/>
                  <a:pt x="8556435" y="1915000"/>
                  <a:pt x="8497138" y="1917519"/>
                </a:cubicBezTo>
                <a:cubicBezTo>
                  <a:pt x="8440495" y="1918933"/>
                  <a:pt x="8318556" y="1927373"/>
                  <a:pt x="8281534" y="1929468"/>
                </a:cubicBezTo>
                <a:lnTo>
                  <a:pt x="8275009" y="1930086"/>
                </a:lnTo>
                <a:lnTo>
                  <a:pt x="8215546" y="1914300"/>
                </a:lnTo>
                <a:cubicBezTo>
                  <a:pt x="8215156" y="1920796"/>
                  <a:pt x="8197251" y="1922674"/>
                  <a:pt x="8191205" y="1916861"/>
                </a:cubicBezTo>
                <a:cubicBezTo>
                  <a:pt x="8059869" y="1884412"/>
                  <a:pt x="8100586" y="1952321"/>
                  <a:pt x="8022833" y="1910380"/>
                </a:cubicBezTo>
                <a:cubicBezTo>
                  <a:pt x="7953710" y="1911707"/>
                  <a:pt x="7909025" y="1924462"/>
                  <a:pt x="7842457" y="1925076"/>
                </a:cubicBezTo>
                <a:cubicBezTo>
                  <a:pt x="7775888" y="1925689"/>
                  <a:pt x="7690162" y="1917324"/>
                  <a:pt x="7623424" y="1914063"/>
                </a:cubicBezTo>
                <a:cubicBezTo>
                  <a:pt x="7539371" y="1920161"/>
                  <a:pt x="7562808" y="1920767"/>
                  <a:pt x="7513247" y="1927057"/>
                </a:cubicBezTo>
                <a:cubicBezTo>
                  <a:pt x="7352211" y="1919427"/>
                  <a:pt x="7354639" y="1945341"/>
                  <a:pt x="7252408" y="1944492"/>
                </a:cubicBezTo>
                <a:cubicBezTo>
                  <a:pt x="7204063" y="1934810"/>
                  <a:pt x="7114224" y="1915041"/>
                  <a:pt x="7058491" y="1917280"/>
                </a:cubicBezTo>
                <a:cubicBezTo>
                  <a:pt x="7021084" y="1910428"/>
                  <a:pt x="7045432" y="1901122"/>
                  <a:pt x="7014654" y="1895149"/>
                </a:cubicBezTo>
                <a:lnTo>
                  <a:pt x="6857644" y="1867475"/>
                </a:lnTo>
                <a:cubicBezTo>
                  <a:pt x="6835804" y="1873323"/>
                  <a:pt x="6856427" y="1871803"/>
                  <a:pt x="6801700" y="1876022"/>
                </a:cubicBezTo>
                <a:lnTo>
                  <a:pt x="6630448" y="1837012"/>
                </a:lnTo>
                <a:cubicBezTo>
                  <a:pt x="6554012" y="1833438"/>
                  <a:pt x="6430892" y="1846229"/>
                  <a:pt x="6343083" y="1854578"/>
                </a:cubicBezTo>
                <a:cubicBezTo>
                  <a:pt x="6261717" y="1861475"/>
                  <a:pt x="6200984" y="1863308"/>
                  <a:pt x="6118325" y="1857857"/>
                </a:cubicBezTo>
                <a:cubicBezTo>
                  <a:pt x="6040211" y="1878814"/>
                  <a:pt x="6018927" y="1868062"/>
                  <a:pt x="5951117" y="1860894"/>
                </a:cubicBezTo>
                <a:lnTo>
                  <a:pt x="5899039" y="1848371"/>
                </a:lnTo>
                <a:lnTo>
                  <a:pt x="5826960" y="1849946"/>
                </a:lnTo>
                <a:cubicBezTo>
                  <a:pt x="5822058" y="1851434"/>
                  <a:pt x="5785971" y="1852742"/>
                  <a:pt x="5750590" y="1853263"/>
                </a:cubicBezTo>
                <a:lnTo>
                  <a:pt x="5692650" y="1852135"/>
                </a:lnTo>
                <a:lnTo>
                  <a:pt x="5707621" y="1850015"/>
                </a:lnTo>
                <a:lnTo>
                  <a:pt x="5678447" y="1851859"/>
                </a:lnTo>
                <a:lnTo>
                  <a:pt x="5692650" y="1852135"/>
                </a:lnTo>
                <a:lnTo>
                  <a:pt x="5624294" y="1861816"/>
                </a:lnTo>
                <a:cubicBezTo>
                  <a:pt x="5604221" y="1861145"/>
                  <a:pt x="5577749" y="1850744"/>
                  <a:pt x="5554110" y="1842339"/>
                </a:cubicBezTo>
                <a:cubicBezTo>
                  <a:pt x="5530473" y="1833935"/>
                  <a:pt x="5512364" y="1829150"/>
                  <a:pt x="5482465" y="1811388"/>
                </a:cubicBezTo>
                <a:cubicBezTo>
                  <a:pt x="5429115" y="1807484"/>
                  <a:pt x="5302226" y="1807756"/>
                  <a:pt x="5234009" y="1818920"/>
                </a:cubicBezTo>
                <a:cubicBezTo>
                  <a:pt x="5165792" y="1830084"/>
                  <a:pt x="5099209" y="1830581"/>
                  <a:pt x="5054956" y="1837710"/>
                </a:cubicBezTo>
                <a:cubicBezTo>
                  <a:pt x="5010704" y="1844839"/>
                  <a:pt x="4975591" y="1858860"/>
                  <a:pt x="4968494" y="1861698"/>
                </a:cubicBezTo>
                <a:lnTo>
                  <a:pt x="4887159" y="1869360"/>
                </a:lnTo>
                <a:lnTo>
                  <a:pt x="4823752" y="1897941"/>
                </a:lnTo>
                <a:lnTo>
                  <a:pt x="4763730" y="1930200"/>
                </a:lnTo>
                <a:lnTo>
                  <a:pt x="4758099" y="1930932"/>
                </a:lnTo>
                <a:lnTo>
                  <a:pt x="4753293" y="1927390"/>
                </a:lnTo>
                <a:lnTo>
                  <a:pt x="4738854" y="1934299"/>
                </a:lnTo>
                <a:cubicBezTo>
                  <a:pt x="4719567" y="1943068"/>
                  <a:pt x="4700371" y="1949358"/>
                  <a:pt x="4679090" y="1945043"/>
                </a:cubicBezTo>
                <a:cubicBezTo>
                  <a:pt x="4677019" y="1950210"/>
                  <a:pt x="4674180" y="1954635"/>
                  <a:pt x="4670823" y="1958511"/>
                </a:cubicBezTo>
                <a:lnTo>
                  <a:pt x="4652693" y="1968142"/>
                </a:lnTo>
                <a:lnTo>
                  <a:pt x="4596668" y="1966630"/>
                </a:lnTo>
                <a:lnTo>
                  <a:pt x="4515079" y="1999183"/>
                </a:lnTo>
                <a:cubicBezTo>
                  <a:pt x="4463698" y="2004516"/>
                  <a:pt x="4379037" y="2004214"/>
                  <a:pt x="4336159" y="2005923"/>
                </a:cubicBezTo>
                <a:cubicBezTo>
                  <a:pt x="4307181" y="2007891"/>
                  <a:pt x="4283319" y="2000684"/>
                  <a:pt x="4257814" y="2009433"/>
                </a:cubicBezTo>
                <a:cubicBezTo>
                  <a:pt x="4248835" y="2002996"/>
                  <a:pt x="4239826" y="2000863"/>
                  <a:pt x="4229187" y="2012585"/>
                </a:cubicBezTo>
                <a:cubicBezTo>
                  <a:pt x="4202576" y="2011287"/>
                  <a:pt x="4198172" y="1996250"/>
                  <a:pt x="4179307" y="2009913"/>
                </a:cubicBezTo>
                <a:lnTo>
                  <a:pt x="4176441" y="2005104"/>
                </a:lnTo>
                <a:lnTo>
                  <a:pt x="4113138" y="2014288"/>
                </a:lnTo>
                <a:lnTo>
                  <a:pt x="4096475" y="2011871"/>
                </a:lnTo>
                <a:lnTo>
                  <a:pt x="4090606" y="2013605"/>
                </a:lnTo>
                <a:lnTo>
                  <a:pt x="4085739" y="2010313"/>
                </a:lnTo>
                <a:lnTo>
                  <a:pt x="3997663" y="1988540"/>
                </a:lnTo>
                <a:lnTo>
                  <a:pt x="4004645" y="1996977"/>
                </a:lnTo>
                <a:lnTo>
                  <a:pt x="3969056" y="1999891"/>
                </a:lnTo>
                <a:lnTo>
                  <a:pt x="3965804" y="2004070"/>
                </a:lnTo>
                <a:cubicBezTo>
                  <a:pt x="3962548" y="2006716"/>
                  <a:pt x="3932491" y="1997167"/>
                  <a:pt x="3925749" y="1995720"/>
                </a:cubicBezTo>
                <a:lnTo>
                  <a:pt x="3883850" y="1998401"/>
                </a:lnTo>
                <a:lnTo>
                  <a:pt x="3830957" y="2008900"/>
                </a:lnTo>
                <a:cubicBezTo>
                  <a:pt x="3775003" y="2017681"/>
                  <a:pt x="3695478" y="2027975"/>
                  <a:pt x="3614282" y="2040141"/>
                </a:cubicBezTo>
                <a:cubicBezTo>
                  <a:pt x="3565392" y="2072548"/>
                  <a:pt x="3532414" y="2031632"/>
                  <a:pt x="3479826" y="2048985"/>
                </a:cubicBezTo>
                <a:lnTo>
                  <a:pt x="3387274" y="2031833"/>
                </a:lnTo>
                <a:lnTo>
                  <a:pt x="3206737" y="2019277"/>
                </a:lnTo>
                <a:cubicBezTo>
                  <a:pt x="3144862" y="2006619"/>
                  <a:pt x="3118128" y="1992761"/>
                  <a:pt x="3022229" y="1980632"/>
                </a:cubicBezTo>
                <a:cubicBezTo>
                  <a:pt x="2926330" y="1968502"/>
                  <a:pt x="2739955" y="1979282"/>
                  <a:pt x="2631338" y="1946499"/>
                </a:cubicBezTo>
                <a:cubicBezTo>
                  <a:pt x="2502977" y="1913969"/>
                  <a:pt x="2299666" y="1839256"/>
                  <a:pt x="2222596" y="1807389"/>
                </a:cubicBezTo>
                <a:cubicBezTo>
                  <a:pt x="2210338" y="1799516"/>
                  <a:pt x="2150953" y="1782098"/>
                  <a:pt x="2139456" y="1777233"/>
                </a:cubicBezTo>
                <a:cubicBezTo>
                  <a:pt x="2068355" y="1790602"/>
                  <a:pt x="2030992" y="1754153"/>
                  <a:pt x="1981598" y="1746224"/>
                </a:cubicBezTo>
                <a:lnTo>
                  <a:pt x="1980797" y="1746206"/>
                </a:lnTo>
                <a:lnTo>
                  <a:pt x="1980797" y="1727666"/>
                </a:lnTo>
                <a:cubicBezTo>
                  <a:pt x="1970878" y="1703055"/>
                  <a:pt x="1902643" y="1748531"/>
                  <a:pt x="1849717" y="1740657"/>
                </a:cubicBezTo>
                <a:cubicBezTo>
                  <a:pt x="1780571" y="1701136"/>
                  <a:pt x="1735844" y="1707386"/>
                  <a:pt x="1687092" y="1692345"/>
                </a:cubicBezTo>
                <a:cubicBezTo>
                  <a:pt x="1642649" y="1690183"/>
                  <a:pt x="1660429" y="1639557"/>
                  <a:pt x="1596958" y="1646437"/>
                </a:cubicBezTo>
                <a:cubicBezTo>
                  <a:pt x="1571440" y="1630643"/>
                  <a:pt x="1552669" y="1630830"/>
                  <a:pt x="1521970" y="1628673"/>
                </a:cubicBezTo>
                <a:cubicBezTo>
                  <a:pt x="1491271" y="1626515"/>
                  <a:pt x="1450765" y="1632032"/>
                  <a:pt x="1412763" y="1633489"/>
                </a:cubicBezTo>
                <a:lnTo>
                  <a:pt x="1296465" y="1637334"/>
                </a:lnTo>
                <a:lnTo>
                  <a:pt x="1289314" y="1636421"/>
                </a:lnTo>
                <a:lnTo>
                  <a:pt x="1261506" y="1637801"/>
                </a:lnTo>
                <a:lnTo>
                  <a:pt x="1240218" y="1629213"/>
                </a:lnTo>
                <a:cubicBezTo>
                  <a:pt x="1224831" y="1623606"/>
                  <a:pt x="1209089" y="1619962"/>
                  <a:pt x="1198374" y="1624973"/>
                </a:cubicBezTo>
                <a:cubicBezTo>
                  <a:pt x="1112807" y="1635152"/>
                  <a:pt x="1059762" y="1626801"/>
                  <a:pt x="991129" y="1617730"/>
                </a:cubicBezTo>
                <a:cubicBezTo>
                  <a:pt x="915361" y="1602313"/>
                  <a:pt x="892081" y="1566838"/>
                  <a:pt x="846370" y="1576831"/>
                </a:cubicBezTo>
                <a:cubicBezTo>
                  <a:pt x="781272" y="1547225"/>
                  <a:pt x="660426" y="1472397"/>
                  <a:pt x="600546" y="1440094"/>
                </a:cubicBezTo>
                <a:cubicBezTo>
                  <a:pt x="558780" y="1443306"/>
                  <a:pt x="561395" y="1415006"/>
                  <a:pt x="516439" y="1386761"/>
                </a:cubicBezTo>
                <a:cubicBezTo>
                  <a:pt x="490159" y="1394966"/>
                  <a:pt x="476087" y="1382709"/>
                  <a:pt x="464991" y="1363619"/>
                </a:cubicBezTo>
                <a:cubicBezTo>
                  <a:pt x="415118" y="1352466"/>
                  <a:pt x="378904" y="1317512"/>
                  <a:pt x="327653" y="1292135"/>
                </a:cubicBezTo>
                <a:cubicBezTo>
                  <a:pt x="262576" y="1290496"/>
                  <a:pt x="247361" y="1241185"/>
                  <a:pt x="192526" y="1214231"/>
                </a:cubicBezTo>
                <a:cubicBezTo>
                  <a:pt x="140399" y="1186682"/>
                  <a:pt x="89173" y="1156520"/>
                  <a:pt x="14888" y="1126845"/>
                </a:cubicBezTo>
                <a:lnTo>
                  <a:pt x="0" y="112292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41873E-1AD9-BDCB-410E-52C0FE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309" y="545394"/>
            <a:ext cx="10127673" cy="943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ea typeface="Batang"/>
              </a:rPr>
              <a:t>Porxo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davanter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diseny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jungla</a:t>
            </a:r>
            <a:endParaRPr lang="es-ES" dirty="0" err="1"/>
          </a:p>
        </p:txBody>
      </p:sp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A6200AA9-2CFD-45ED-8AEA-590BEB5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48258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074349-260A-B814-6419-5011977F7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404" r="2" b="2"/>
          <a:stretch/>
        </p:blipFill>
        <p:spPr>
          <a:xfrm>
            <a:off x="1897039" y="2646922"/>
            <a:ext cx="2670048" cy="2169872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4658DFD-9F0F-4409-9B94-76763B843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59621" y="2399116"/>
            <a:ext cx="2160796" cy="26632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n 5" descr="Imagen que contiene interior, colorido, pintado, vivo&#10;&#10;Descripción generada automáticamente">
            <a:extLst>
              <a:ext uri="{FF2B5EF4-FFF2-40B4-BE49-F238E27FC236}">
                <a16:creationId xmlns:a16="http://schemas.microsoft.com/office/drawing/2014/main" id="{7C69D72D-192F-C9B7-B9D6-BDDF9E098A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06" b="2"/>
          <a:stretch/>
        </p:blipFill>
        <p:spPr>
          <a:xfrm>
            <a:off x="4808401" y="2646922"/>
            <a:ext cx="2670048" cy="2169872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94805BE-FAB4-43C1-B4F9-6DEE6FBDA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06168" y="2399339"/>
            <a:ext cx="2160796" cy="26627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DA1187-0655-B4DA-3E1B-BED32FD73E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496" b="-4"/>
          <a:stretch/>
        </p:blipFill>
        <p:spPr>
          <a:xfrm>
            <a:off x="7755171" y="2646922"/>
            <a:ext cx="2670048" cy="217210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758D95-A605-471B-A882-C9D326388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660" y="6131052"/>
            <a:ext cx="12235980" cy="726949"/>
          </a:xfrm>
          <a:custGeom>
            <a:avLst/>
            <a:gdLst>
              <a:gd name="connsiteX0" fmla="*/ 4111010 w 12235980"/>
              <a:gd name="connsiteY0" fmla="*/ 213 h 726949"/>
              <a:gd name="connsiteX1" fmla="*/ 4171080 w 12235980"/>
              <a:gd name="connsiteY1" fmla="*/ 9622 h 726949"/>
              <a:gd name="connsiteX2" fmla="*/ 4498483 w 12235980"/>
              <a:gd name="connsiteY2" fmla="*/ 28508 h 726949"/>
              <a:gd name="connsiteX3" fmla="*/ 4669677 w 12235980"/>
              <a:gd name="connsiteY3" fmla="*/ 57188 h 726949"/>
              <a:gd name="connsiteX4" fmla="*/ 4840533 w 12235980"/>
              <a:gd name="connsiteY4" fmla="*/ 79085 h 726949"/>
              <a:gd name="connsiteX5" fmla="*/ 5083106 w 12235980"/>
              <a:gd name="connsiteY5" fmla="*/ 118765 h 726949"/>
              <a:gd name="connsiteX6" fmla="*/ 5225104 w 12235980"/>
              <a:gd name="connsiteY6" fmla="*/ 124724 h 726949"/>
              <a:gd name="connsiteX7" fmla="*/ 5305069 w 12235980"/>
              <a:gd name="connsiteY7" fmla="*/ 138803 h 726949"/>
              <a:gd name="connsiteX8" fmla="*/ 5487038 w 12235980"/>
              <a:gd name="connsiteY8" fmla="*/ 144367 h 726949"/>
              <a:gd name="connsiteX9" fmla="*/ 5668265 w 12235980"/>
              <a:gd name="connsiteY9" fmla="*/ 98806 h 726949"/>
              <a:gd name="connsiteX10" fmla="*/ 5766374 w 12235980"/>
              <a:gd name="connsiteY10" fmla="*/ 87042 h 726949"/>
              <a:gd name="connsiteX11" fmla="*/ 5826676 w 12235980"/>
              <a:gd name="connsiteY11" fmla="*/ 89784 h 726949"/>
              <a:gd name="connsiteX12" fmla="*/ 6109388 w 12235980"/>
              <a:gd name="connsiteY12" fmla="*/ 107697 h 726949"/>
              <a:gd name="connsiteX13" fmla="*/ 6241432 w 12235980"/>
              <a:gd name="connsiteY13" fmla="*/ 99569 h 726949"/>
              <a:gd name="connsiteX14" fmla="*/ 6350069 w 12235980"/>
              <a:gd name="connsiteY14" fmla="*/ 98530 h 726949"/>
              <a:gd name="connsiteX15" fmla="*/ 6531624 w 12235980"/>
              <a:gd name="connsiteY15" fmla="*/ 84094 h 726949"/>
              <a:gd name="connsiteX16" fmla="*/ 6569834 w 12235980"/>
              <a:gd name="connsiteY16" fmla="*/ 83860 h 726949"/>
              <a:gd name="connsiteX17" fmla="*/ 6600919 w 12235980"/>
              <a:gd name="connsiteY17" fmla="*/ 94936 h 726949"/>
              <a:gd name="connsiteX18" fmla="*/ 6606597 w 12235980"/>
              <a:gd name="connsiteY18" fmla="*/ 107335 h 726949"/>
              <a:gd name="connsiteX19" fmla="*/ 6627331 w 12235980"/>
              <a:gd name="connsiteY19" fmla="*/ 109018 h 726949"/>
              <a:gd name="connsiteX20" fmla="*/ 6632477 w 12235980"/>
              <a:gd name="connsiteY20" fmla="*/ 111821 h 726949"/>
              <a:gd name="connsiteX21" fmla="*/ 6662363 w 12235980"/>
              <a:gd name="connsiteY21" fmla="*/ 125540 h 726949"/>
              <a:gd name="connsiteX22" fmla="*/ 6854478 w 12235980"/>
              <a:gd name="connsiteY22" fmla="*/ 145012 h 726949"/>
              <a:gd name="connsiteX23" fmla="*/ 7134703 w 12235980"/>
              <a:gd name="connsiteY23" fmla="*/ 143320 h 726949"/>
              <a:gd name="connsiteX24" fmla="*/ 7399316 w 12235980"/>
              <a:gd name="connsiteY24" fmla="*/ 119885 h 726949"/>
              <a:gd name="connsiteX25" fmla="*/ 7733860 w 12235980"/>
              <a:gd name="connsiteY25" fmla="*/ 56961 h 726949"/>
              <a:gd name="connsiteX26" fmla="*/ 7779306 w 12235980"/>
              <a:gd name="connsiteY26" fmla="*/ 35538 h 726949"/>
              <a:gd name="connsiteX27" fmla="*/ 7802648 w 12235980"/>
              <a:gd name="connsiteY27" fmla="*/ 43667 h 726949"/>
              <a:gd name="connsiteX28" fmla="*/ 7842635 w 12235980"/>
              <a:gd name="connsiteY28" fmla="*/ 45475 h 726949"/>
              <a:gd name="connsiteX29" fmla="*/ 8087588 w 12235980"/>
              <a:gd name="connsiteY29" fmla="*/ 53630 h 726949"/>
              <a:gd name="connsiteX30" fmla="*/ 8280549 w 12235980"/>
              <a:gd name="connsiteY30" fmla="*/ 97875 h 726949"/>
              <a:gd name="connsiteX31" fmla="*/ 8429957 w 12235980"/>
              <a:gd name="connsiteY31" fmla="*/ 142657 h 726949"/>
              <a:gd name="connsiteX32" fmla="*/ 8580043 w 12235980"/>
              <a:gd name="connsiteY32" fmla="*/ 180683 h 726949"/>
              <a:gd name="connsiteX33" fmla="*/ 8635431 w 12235980"/>
              <a:gd name="connsiteY33" fmla="*/ 191389 h 726949"/>
              <a:gd name="connsiteX34" fmla="*/ 8729540 w 12235980"/>
              <a:gd name="connsiteY34" fmla="*/ 223976 h 726949"/>
              <a:gd name="connsiteX35" fmla="*/ 9000200 w 12235980"/>
              <a:gd name="connsiteY35" fmla="*/ 300590 h 726949"/>
              <a:gd name="connsiteX36" fmla="*/ 9150483 w 12235980"/>
              <a:gd name="connsiteY36" fmla="*/ 307144 h 726949"/>
              <a:gd name="connsiteX37" fmla="*/ 9353850 w 12235980"/>
              <a:gd name="connsiteY37" fmla="*/ 266589 h 726949"/>
              <a:gd name="connsiteX38" fmla="*/ 9437883 w 12235980"/>
              <a:gd name="connsiteY38" fmla="*/ 267574 h 726949"/>
              <a:gd name="connsiteX39" fmla="*/ 9470247 w 12235980"/>
              <a:gd name="connsiteY39" fmla="*/ 274166 h 726949"/>
              <a:gd name="connsiteX40" fmla="*/ 9659749 w 12235980"/>
              <a:gd name="connsiteY40" fmla="*/ 272800 h 726949"/>
              <a:gd name="connsiteX41" fmla="*/ 9747627 w 12235980"/>
              <a:gd name="connsiteY41" fmla="*/ 305838 h 726949"/>
              <a:gd name="connsiteX42" fmla="*/ 9798165 w 12235980"/>
              <a:gd name="connsiteY42" fmla="*/ 319367 h 726949"/>
              <a:gd name="connsiteX43" fmla="*/ 9833538 w 12235980"/>
              <a:gd name="connsiteY43" fmla="*/ 334753 h 726949"/>
              <a:gd name="connsiteX44" fmla="*/ 9931125 w 12235980"/>
              <a:gd name="connsiteY44" fmla="*/ 344096 h 726949"/>
              <a:gd name="connsiteX45" fmla="*/ 10212599 w 12235980"/>
              <a:gd name="connsiteY45" fmla="*/ 422099 h 726949"/>
              <a:gd name="connsiteX46" fmla="*/ 10596756 w 12235980"/>
              <a:gd name="connsiteY46" fmla="*/ 392723 h 726949"/>
              <a:gd name="connsiteX47" fmla="*/ 10743198 w 12235980"/>
              <a:gd name="connsiteY47" fmla="*/ 416771 h 726949"/>
              <a:gd name="connsiteX48" fmla="*/ 10777301 w 12235980"/>
              <a:gd name="connsiteY48" fmla="*/ 419065 h 726949"/>
              <a:gd name="connsiteX49" fmla="*/ 10827235 w 12235980"/>
              <a:gd name="connsiteY49" fmla="*/ 433042 h 726949"/>
              <a:gd name="connsiteX50" fmla="*/ 10830785 w 12235980"/>
              <a:gd name="connsiteY50" fmla="*/ 424567 h 726949"/>
              <a:gd name="connsiteX51" fmla="*/ 10845664 w 12235980"/>
              <a:gd name="connsiteY51" fmla="*/ 423638 h 726949"/>
              <a:gd name="connsiteX52" fmla="*/ 10846988 w 12235980"/>
              <a:gd name="connsiteY52" fmla="*/ 422946 h 726949"/>
              <a:gd name="connsiteX53" fmla="*/ 10876491 w 12235980"/>
              <a:gd name="connsiteY53" fmla="*/ 424265 h 726949"/>
              <a:gd name="connsiteX54" fmla="*/ 10882046 w 12235980"/>
              <a:gd name="connsiteY54" fmla="*/ 427297 h 726949"/>
              <a:gd name="connsiteX55" fmla="*/ 10898611 w 12235980"/>
              <a:gd name="connsiteY55" fmla="*/ 425356 h 726949"/>
              <a:gd name="connsiteX56" fmla="*/ 10924341 w 12235980"/>
              <a:gd name="connsiteY56" fmla="*/ 427512 h 726949"/>
              <a:gd name="connsiteX57" fmla="*/ 10924080 w 12235980"/>
              <a:gd name="connsiteY57" fmla="*/ 433586 h 726949"/>
              <a:gd name="connsiteX58" fmla="*/ 10989044 w 12235980"/>
              <a:gd name="connsiteY58" fmla="*/ 434799 h 726949"/>
              <a:gd name="connsiteX59" fmla="*/ 10998150 w 12235980"/>
              <a:gd name="connsiteY59" fmla="*/ 433695 h 726949"/>
              <a:gd name="connsiteX60" fmla="*/ 11003826 w 12235980"/>
              <a:gd name="connsiteY60" fmla="*/ 434170 h 726949"/>
              <a:gd name="connsiteX61" fmla="*/ 11201750 w 12235980"/>
              <a:gd name="connsiteY61" fmla="*/ 434401 h 726949"/>
              <a:gd name="connsiteX62" fmla="*/ 11256574 w 12235980"/>
              <a:gd name="connsiteY62" fmla="*/ 426867 h 726949"/>
              <a:gd name="connsiteX63" fmla="*/ 11268434 w 12235980"/>
              <a:gd name="connsiteY63" fmla="*/ 423562 h 726949"/>
              <a:gd name="connsiteX64" fmla="*/ 11397259 w 12235980"/>
              <a:gd name="connsiteY64" fmla="*/ 432058 h 726949"/>
              <a:gd name="connsiteX65" fmla="*/ 11589501 w 12235980"/>
              <a:gd name="connsiteY65" fmla="*/ 480742 h 726949"/>
              <a:gd name="connsiteX66" fmla="*/ 11679646 w 12235980"/>
              <a:gd name="connsiteY66" fmla="*/ 486862 h 726949"/>
              <a:gd name="connsiteX67" fmla="*/ 11699170 w 12235980"/>
              <a:gd name="connsiteY67" fmla="*/ 493054 h 726949"/>
              <a:gd name="connsiteX68" fmla="*/ 11719612 w 12235980"/>
              <a:gd name="connsiteY68" fmla="*/ 495371 h 726949"/>
              <a:gd name="connsiteX69" fmla="*/ 11723861 w 12235980"/>
              <a:gd name="connsiteY69" fmla="*/ 500108 h 726949"/>
              <a:gd name="connsiteX70" fmla="*/ 11737817 w 12235980"/>
              <a:gd name="connsiteY70" fmla="*/ 503023 h 726949"/>
              <a:gd name="connsiteX71" fmla="*/ 11765116 w 12235980"/>
              <a:gd name="connsiteY71" fmla="*/ 512340 h 726949"/>
              <a:gd name="connsiteX72" fmla="*/ 11770404 w 12235980"/>
              <a:gd name="connsiteY72" fmla="*/ 510733 h 726949"/>
              <a:gd name="connsiteX73" fmla="*/ 11811858 w 12235980"/>
              <a:gd name="connsiteY73" fmla="*/ 519569 h 726949"/>
              <a:gd name="connsiteX74" fmla="*/ 11812514 w 12235980"/>
              <a:gd name="connsiteY74" fmla="*/ 518099 h 726949"/>
              <a:gd name="connsiteX75" fmla="*/ 11824571 w 12235980"/>
              <a:gd name="connsiteY75" fmla="*/ 513642 h 726949"/>
              <a:gd name="connsiteX76" fmla="*/ 11944397 w 12235980"/>
              <a:gd name="connsiteY76" fmla="*/ 486827 h 726949"/>
              <a:gd name="connsiteX77" fmla="*/ 11962667 w 12235980"/>
              <a:gd name="connsiteY77" fmla="*/ 487741 h 726949"/>
              <a:gd name="connsiteX78" fmla="*/ 11969148 w 12235980"/>
              <a:gd name="connsiteY78" fmla="*/ 489522 h 726949"/>
              <a:gd name="connsiteX79" fmla="*/ 12101517 w 12235980"/>
              <a:gd name="connsiteY79" fmla="*/ 471903 h 726949"/>
              <a:gd name="connsiteX80" fmla="*/ 12142585 w 12235980"/>
              <a:gd name="connsiteY80" fmla="*/ 474137 h 726949"/>
              <a:gd name="connsiteX81" fmla="*/ 12196898 w 12235980"/>
              <a:gd name="connsiteY81" fmla="*/ 477245 h 726949"/>
              <a:gd name="connsiteX82" fmla="*/ 12235980 w 12235980"/>
              <a:gd name="connsiteY82" fmla="*/ 475249 h 726949"/>
              <a:gd name="connsiteX83" fmla="*/ 12235980 w 12235980"/>
              <a:gd name="connsiteY83" fmla="*/ 726949 h 726949"/>
              <a:gd name="connsiteX84" fmla="*/ 0 w 12235980"/>
              <a:gd name="connsiteY84" fmla="*/ 726949 h 726949"/>
              <a:gd name="connsiteX85" fmla="*/ 0 w 12235980"/>
              <a:gd name="connsiteY85" fmla="*/ 375111 h 726949"/>
              <a:gd name="connsiteX86" fmla="*/ 3682 w 12235980"/>
              <a:gd name="connsiteY86" fmla="*/ 376504 h 726949"/>
              <a:gd name="connsiteX87" fmla="*/ 220396 w 12235980"/>
              <a:gd name="connsiteY87" fmla="*/ 351530 h 726949"/>
              <a:gd name="connsiteX88" fmla="*/ 564192 w 12235980"/>
              <a:gd name="connsiteY88" fmla="*/ 228770 h 726949"/>
              <a:gd name="connsiteX89" fmla="*/ 626816 w 12235980"/>
              <a:gd name="connsiteY89" fmla="*/ 226537 h 726949"/>
              <a:gd name="connsiteX90" fmla="*/ 755900 w 12235980"/>
              <a:gd name="connsiteY90" fmla="*/ 212379 h 726949"/>
              <a:gd name="connsiteX91" fmla="*/ 1128075 w 12235980"/>
              <a:gd name="connsiteY91" fmla="*/ 211293 h 726949"/>
              <a:gd name="connsiteX92" fmla="*/ 1222586 w 12235980"/>
              <a:gd name="connsiteY92" fmla="*/ 212452 h 726949"/>
              <a:gd name="connsiteX93" fmla="*/ 1497215 w 12235980"/>
              <a:gd name="connsiteY93" fmla="*/ 226052 h 726949"/>
              <a:gd name="connsiteX94" fmla="*/ 1805136 w 12235980"/>
              <a:gd name="connsiteY94" fmla="*/ 178044 h 726949"/>
              <a:gd name="connsiteX95" fmla="*/ 2045329 w 12235980"/>
              <a:gd name="connsiteY95" fmla="*/ 170634 h 726949"/>
              <a:gd name="connsiteX96" fmla="*/ 2116300 w 12235980"/>
              <a:gd name="connsiteY96" fmla="*/ 145445 h 726949"/>
              <a:gd name="connsiteX97" fmla="*/ 2151073 w 12235980"/>
              <a:gd name="connsiteY97" fmla="*/ 146541 h 726949"/>
              <a:gd name="connsiteX98" fmla="*/ 2445595 w 12235980"/>
              <a:gd name="connsiteY98" fmla="*/ 121291 h 726949"/>
              <a:gd name="connsiteX99" fmla="*/ 2703508 w 12235980"/>
              <a:gd name="connsiteY99" fmla="*/ 120056 h 726949"/>
              <a:gd name="connsiteX100" fmla="*/ 2993271 w 12235980"/>
              <a:gd name="connsiteY100" fmla="*/ 102359 h 726949"/>
              <a:gd name="connsiteX101" fmla="*/ 3027933 w 12235980"/>
              <a:gd name="connsiteY101" fmla="*/ 96018 h 726949"/>
              <a:gd name="connsiteX102" fmla="*/ 3141740 w 12235980"/>
              <a:gd name="connsiteY102" fmla="*/ 84074 h 726949"/>
              <a:gd name="connsiteX103" fmla="*/ 3214812 w 12235980"/>
              <a:gd name="connsiteY103" fmla="*/ 66553 h 726949"/>
              <a:gd name="connsiteX104" fmla="*/ 3631273 w 12235980"/>
              <a:gd name="connsiteY104" fmla="*/ 39031 h 726949"/>
              <a:gd name="connsiteX105" fmla="*/ 3965965 w 12235980"/>
              <a:gd name="connsiteY105" fmla="*/ 8273 h 726949"/>
              <a:gd name="connsiteX106" fmla="*/ 4111010 w 12235980"/>
              <a:gd name="connsiteY106" fmla="*/ 213 h 72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2235980" h="726949">
                <a:moveTo>
                  <a:pt x="4111010" y="213"/>
                </a:moveTo>
                <a:cubicBezTo>
                  <a:pt x="4129401" y="938"/>
                  <a:pt x="4149205" y="3606"/>
                  <a:pt x="4171080" y="9622"/>
                </a:cubicBezTo>
                <a:cubicBezTo>
                  <a:pt x="4259832" y="12994"/>
                  <a:pt x="4398363" y="14647"/>
                  <a:pt x="4498483" y="28508"/>
                </a:cubicBezTo>
                <a:cubicBezTo>
                  <a:pt x="4566055" y="35756"/>
                  <a:pt x="4601849" y="77187"/>
                  <a:pt x="4669677" y="57188"/>
                </a:cubicBezTo>
                <a:cubicBezTo>
                  <a:pt x="4732906" y="64134"/>
                  <a:pt x="4784518" y="85084"/>
                  <a:pt x="4840533" y="79085"/>
                </a:cubicBezTo>
                <a:cubicBezTo>
                  <a:pt x="4909437" y="89348"/>
                  <a:pt x="5019010" y="111159"/>
                  <a:pt x="5083106" y="118765"/>
                </a:cubicBezTo>
                <a:cubicBezTo>
                  <a:pt x="5147200" y="126373"/>
                  <a:pt x="5188109" y="121385"/>
                  <a:pt x="5225104" y="124724"/>
                </a:cubicBezTo>
                <a:cubicBezTo>
                  <a:pt x="5265886" y="92972"/>
                  <a:pt x="5263982" y="142466"/>
                  <a:pt x="5305069" y="138803"/>
                </a:cubicBezTo>
                <a:cubicBezTo>
                  <a:pt x="5348725" y="142077"/>
                  <a:pt x="5416699" y="155146"/>
                  <a:pt x="5487038" y="144367"/>
                </a:cubicBezTo>
                <a:cubicBezTo>
                  <a:pt x="5561566" y="130196"/>
                  <a:pt x="5597240" y="112331"/>
                  <a:pt x="5668265" y="98806"/>
                </a:cubicBezTo>
                <a:cubicBezTo>
                  <a:pt x="5686297" y="82267"/>
                  <a:pt x="5739973" y="88546"/>
                  <a:pt x="5766374" y="87042"/>
                </a:cubicBezTo>
                <a:cubicBezTo>
                  <a:pt x="5792776" y="85539"/>
                  <a:pt x="5824262" y="86483"/>
                  <a:pt x="5826676" y="89784"/>
                </a:cubicBezTo>
                <a:cubicBezTo>
                  <a:pt x="5884458" y="91170"/>
                  <a:pt x="6043466" y="106448"/>
                  <a:pt x="6109388" y="107697"/>
                </a:cubicBezTo>
                <a:cubicBezTo>
                  <a:pt x="6182191" y="110870"/>
                  <a:pt x="6170053" y="96471"/>
                  <a:pt x="6241432" y="99569"/>
                </a:cubicBezTo>
                <a:cubicBezTo>
                  <a:pt x="6279540" y="117694"/>
                  <a:pt x="6328505" y="108918"/>
                  <a:pt x="6350069" y="98530"/>
                </a:cubicBezTo>
                <a:cubicBezTo>
                  <a:pt x="6406799" y="58525"/>
                  <a:pt x="6485561" y="114192"/>
                  <a:pt x="6531624" y="84094"/>
                </a:cubicBezTo>
                <a:cubicBezTo>
                  <a:pt x="6545580" y="81230"/>
                  <a:pt x="6558166" y="81554"/>
                  <a:pt x="6569834" y="83860"/>
                </a:cubicBezTo>
                <a:lnTo>
                  <a:pt x="6600919" y="94936"/>
                </a:lnTo>
                <a:lnTo>
                  <a:pt x="6606597" y="107335"/>
                </a:lnTo>
                <a:lnTo>
                  <a:pt x="6627331" y="109018"/>
                </a:lnTo>
                <a:lnTo>
                  <a:pt x="6632477" y="111821"/>
                </a:lnTo>
                <a:cubicBezTo>
                  <a:pt x="6642296" y="117228"/>
                  <a:pt x="6652107" y="122203"/>
                  <a:pt x="6662363" y="125540"/>
                </a:cubicBezTo>
                <a:cubicBezTo>
                  <a:pt x="6693201" y="124980"/>
                  <a:pt x="6763969" y="155618"/>
                  <a:pt x="6854478" y="145012"/>
                </a:cubicBezTo>
                <a:cubicBezTo>
                  <a:pt x="6952499" y="134076"/>
                  <a:pt x="7007342" y="136137"/>
                  <a:pt x="7134703" y="143320"/>
                </a:cubicBezTo>
                <a:cubicBezTo>
                  <a:pt x="7207617" y="145462"/>
                  <a:pt x="7298969" y="81259"/>
                  <a:pt x="7399316" y="119885"/>
                </a:cubicBezTo>
                <a:cubicBezTo>
                  <a:pt x="7495398" y="108429"/>
                  <a:pt x="7656123" y="72319"/>
                  <a:pt x="7733860" y="56961"/>
                </a:cubicBezTo>
                <a:cubicBezTo>
                  <a:pt x="7739322" y="49307"/>
                  <a:pt x="7771770" y="40267"/>
                  <a:pt x="7779306" y="35538"/>
                </a:cubicBezTo>
                <a:lnTo>
                  <a:pt x="7802648" y="43667"/>
                </a:lnTo>
                <a:lnTo>
                  <a:pt x="7842635" y="45475"/>
                </a:lnTo>
                <a:cubicBezTo>
                  <a:pt x="7890126" y="50220"/>
                  <a:pt x="8030765" y="51216"/>
                  <a:pt x="8087588" y="53630"/>
                </a:cubicBezTo>
                <a:cubicBezTo>
                  <a:pt x="8166703" y="65448"/>
                  <a:pt x="8223488" y="83037"/>
                  <a:pt x="8280549" y="97875"/>
                </a:cubicBezTo>
                <a:cubicBezTo>
                  <a:pt x="8340109" y="111513"/>
                  <a:pt x="8366244" y="156011"/>
                  <a:pt x="8429957" y="142657"/>
                </a:cubicBezTo>
                <a:cubicBezTo>
                  <a:pt x="8485667" y="155583"/>
                  <a:pt x="8528942" y="181284"/>
                  <a:pt x="8580043" y="180683"/>
                </a:cubicBezTo>
                <a:cubicBezTo>
                  <a:pt x="8595228" y="196714"/>
                  <a:pt x="8611739" y="205411"/>
                  <a:pt x="8635431" y="191389"/>
                </a:cubicBezTo>
                <a:cubicBezTo>
                  <a:pt x="8685673" y="208552"/>
                  <a:pt x="8689629" y="236696"/>
                  <a:pt x="8729540" y="223976"/>
                </a:cubicBezTo>
                <a:cubicBezTo>
                  <a:pt x="8795239" y="241661"/>
                  <a:pt x="8930042" y="286729"/>
                  <a:pt x="9000200" y="300590"/>
                </a:cubicBezTo>
                <a:cubicBezTo>
                  <a:pt x="9042393" y="280364"/>
                  <a:pt x="9073199" y="309543"/>
                  <a:pt x="9150483" y="307144"/>
                </a:cubicBezTo>
                <a:cubicBezTo>
                  <a:pt x="9219364" y="300207"/>
                  <a:pt x="9272909" y="296150"/>
                  <a:pt x="9353850" y="266589"/>
                </a:cubicBezTo>
                <a:cubicBezTo>
                  <a:pt x="9372404" y="251912"/>
                  <a:pt x="9418483" y="266311"/>
                  <a:pt x="9437883" y="267574"/>
                </a:cubicBezTo>
                <a:cubicBezTo>
                  <a:pt x="9457282" y="268836"/>
                  <a:pt x="9468555" y="270662"/>
                  <a:pt x="9470247" y="274166"/>
                </a:cubicBezTo>
                <a:cubicBezTo>
                  <a:pt x="9507224" y="275552"/>
                  <a:pt x="9609228" y="267522"/>
                  <a:pt x="9659749" y="272800"/>
                </a:cubicBezTo>
                <a:cubicBezTo>
                  <a:pt x="9687778" y="283801"/>
                  <a:pt x="9714295" y="328186"/>
                  <a:pt x="9747627" y="305838"/>
                </a:cubicBezTo>
                <a:cubicBezTo>
                  <a:pt x="9740946" y="330801"/>
                  <a:pt x="9787888" y="298183"/>
                  <a:pt x="9798165" y="319367"/>
                </a:cubicBezTo>
                <a:cubicBezTo>
                  <a:pt x="9804387" y="336967"/>
                  <a:pt x="9820081" y="331171"/>
                  <a:pt x="9833538" y="334753"/>
                </a:cubicBezTo>
                <a:cubicBezTo>
                  <a:pt x="9845757" y="351197"/>
                  <a:pt x="9910287" y="352336"/>
                  <a:pt x="9931125" y="344096"/>
                </a:cubicBezTo>
                <a:cubicBezTo>
                  <a:pt x="9994301" y="358653"/>
                  <a:pt x="10114847" y="409679"/>
                  <a:pt x="10212599" y="422099"/>
                </a:cubicBezTo>
                <a:cubicBezTo>
                  <a:pt x="10303720" y="431024"/>
                  <a:pt x="10518845" y="384920"/>
                  <a:pt x="10596756" y="392723"/>
                </a:cubicBezTo>
                <a:cubicBezTo>
                  <a:pt x="10668988" y="398077"/>
                  <a:pt x="10689403" y="410023"/>
                  <a:pt x="10743198" y="416771"/>
                </a:cubicBezTo>
                <a:lnTo>
                  <a:pt x="10777301" y="419065"/>
                </a:lnTo>
                <a:lnTo>
                  <a:pt x="10827235" y="433042"/>
                </a:lnTo>
                <a:lnTo>
                  <a:pt x="10830785" y="424567"/>
                </a:lnTo>
                <a:lnTo>
                  <a:pt x="10845664" y="423638"/>
                </a:lnTo>
                <a:lnTo>
                  <a:pt x="10846988" y="422946"/>
                </a:lnTo>
                <a:lnTo>
                  <a:pt x="10876491" y="424265"/>
                </a:lnTo>
                <a:lnTo>
                  <a:pt x="10882046" y="427297"/>
                </a:lnTo>
                <a:lnTo>
                  <a:pt x="10898611" y="425356"/>
                </a:lnTo>
                <a:lnTo>
                  <a:pt x="10924341" y="427512"/>
                </a:lnTo>
                <a:lnTo>
                  <a:pt x="10924080" y="433586"/>
                </a:lnTo>
                <a:cubicBezTo>
                  <a:pt x="10944452" y="430894"/>
                  <a:pt x="10966987" y="434707"/>
                  <a:pt x="10989044" y="434799"/>
                </a:cubicBezTo>
                <a:lnTo>
                  <a:pt x="10998150" y="433695"/>
                </a:lnTo>
                <a:lnTo>
                  <a:pt x="11003826" y="434170"/>
                </a:lnTo>
                <a:cubicBezTo>
                  <a:pt x="11078593" y="440078"/>
                  <a:pt x="11154256" y="443887"/>
                  <a:pt x="11201750" y="434401"/>
                </a:cubicBezTo>
                <a:cubicBezTo>
                  <a:pt x="11227376" y="431764"/>
                  <a:pt x="11244580" y="429235"/>
                  <a:pt x="11256574" y="426867"/>
                </a:cubicBezTo>
                <a:lnTo>
                  <a:pt x="11268434" y="423562"/>
                </a:lnTo>
                <a:lnTo>
                  <a:pt x="11397259" y="432058"/>
                </a:lnTo>
                <a:cubicBezTo>
                  <a:pt x="11467052" y="440997"/>
                  <a:pt x="11532765" y="469317"/>
                  <a:pt x="11589501" y="480742"/>
                </a:cubicBezTo>
                <a:cubicBezTo>
                  <a:pt x="11593778" y="486071"/>
                  <a:pt x="11674004" y="483524"/>
                  <a:pt x="11679646" y="486862"/>
                </a:cubicBezTo>
                <a:lnTo>
                  <a:pt x="11699170" y="493054"/>
                </a:lnTo>
                <a:cubicBezTo>
                  <a:pt x="11709077" y="491011"/>
                  <a:pt x="11715193" y="492429"/>
                  <a:pt x="11719612" y="495371"/>
                </a:cubicBezTo>
                <a:lnTo>
                  <a:pt x="11723861" y="500108"/>
                </a:lnTo>
                <a:lnTo>
                  <a:pt x="11737817" y="503023"/>
                </a:lnTo>
                <a:lnTo>
                  <a:pt x="11765116" y="512340"/>
                </a:lnTo>
                <a:lnTo>
                  <a:pt x="11770404" y="510733"/>
                </a:lnTo>
                <a:lnTo>
                  <a:pt x="11811858" y="519569"/>
                </a:lnTo>
                <a:cubicBezTo>
                  <a:pt x="11812076" y="519079"/>
                  <a:pt x="11812296" y="518588"/>
                  <a:pt x="11812514" y="518099"/>
                </a:cubicBezTo>
                <a:cubicBezTo>
                  <a:pt x="11814934" y="515008"/>
                  <a:pt x="11818501" y="513106"/>
                  <a:pt x="11824571" y="513642"/>
                </a:cubicBezTo>
                <a:cubicBezTo>
                  <a:pt x="11846551" y="508430"/>
                  <a:pt x="11921382" y="491144"/>
                  <a:pt x="11944397" y="486827"/>
                </a:cubicBezTo>
                <a:cubicBezTo>
                  <a:pt x="11954647" y="488485"/>
                  <a:pt x="11958542" y="487292"/>
                  <a:pt x="11962667" y="487741"/>
                </a:cubicBezTo>
                <a:lnTo>
                  <a:pt x="11969148" y="489522"/>
                </a:lnTo>
                <a:cubicBezTo>
                  <a:pt x="11992289" y="486883"/>
                  <a:pt x="12072610" y="474467"/>
                  <a:pt x="12101517" y="471903"/>
                </a:cubicBezTo>
                <a:cubicBezTo>
                  <a:pt x="12115638" y="485112"/>
                  <a:pt x="12128900" y="482150"/>
                  <a:pt x="12142585" y="474137"/>
                </a:cubicBezTo>
                <a:cubicBezTo>
                  <a:pt x="12160558" y="478619"/>
                  <a:pt x="12178368" y="478441"/>
                  <a:pt x="12196898" y="477245"/>
                </a:cubicBezTo>
                <a:lnTo>
                  <a:pt x="12235980" y="475249"/>
                </a:lnTo>
                <a:lnTo>
                  <a:pt x="12235980" y="726949"/>
                </a:lnTo>
                <a:lnTo>
                  <a:pt x="0" y="726949"/>
                </a:lnTo>
                <a:lnTo>
                  <a:pt x="0" y="375111"/>
                </a:lnTo>
                <a:lnTo>
                  <a:pt x="3682" y="376504"/>
                </a:lnTo>
                <a:cubicBezTo>
                  <a:pt x="61549" y="390095"/>
                  <a:pt x="144281" y="366539"/>
                  <a:pt x="220396" y="351530"/>
                </a:cubicBezTo>
                <a:cubicBezTo>
                  <a:pt x="321883" y="331520"/>
                  <a:pt x="515915" y="244837"/>
                  <a:pt x="564192" y="228770"/>
                </a:cubicBezTo>
                <a:cubicBezTo>
                  <a:pt x="584024" y="227413"/>
                  <a:pt x="616057" y="208029"/>
                  <a:pt x="626816" y="226537"/>
                </a:cubicBezTo>
                <a:cubicBezTo>
                  <a:pt x="636153" y="202192"/>
                  <a:pt x="703392" y="255820"/>
                  <a:pt x="755900" y="212379"/>
                </a:cubicBezTo>
                <a:cubicBezTo>
                  <a:pt x="929449" y="222601"/>
                  <a:pt x="1056957" y="205792"/>
                  <a:pt x="1128075" y="211293"/>
                </a:cubicBezTo>
                <a:cubicBezTo>
                  <a:pt x="1166094" y="179454"/>
                  <a:pt x="1182645" y="222261"/>
                  <a:pt x="1222586" y="212452"/>
                </a:cubicBezTo>
                <a:cubicBezTo>
                  <a:pt x="1306354" y="215089"/>
                  <a:pt x="1396333" y="184886"/>
                  <a:pt x="1497215" y="226052"/>
                </a:cubicBezTo>
                <a:cubicBezTo>
                  <a:pt x="1621993" y="216822"/>
                  <a:pt x="1711479" y="192468"/>
                  <a:pt x="1805136" y="178044"/>
                </a:cubicBezTo>
                <a:cubicBezTo>
                  <a:pt x="1853251" y="205679"/>
                  <a:pt x="2014609" y="172143"/>
                  <a:pt x="2045329" y="170634"/>
                </a:cubicBezTo>
                <a:cubicBezTo>
                  <a:pt x="2064088" y="197156"/>
                  <a:pt x="2093880" y="147218"/>
                  <a:pt x="2116300" y="145445"/>
                </a:cubicBezTo>
                <a:cubicBezTo>
                  <a:pt x="2123013" y="161185"/>
                  <a:pt x="2141351" y="162752"/>
                  <a:pt x="2151073" y="146541"/>
                </a:cubicBezTo>
                <a:cubicBezTo>
                  <a:pt x="2205955" y="142515"/>
                  <a:pt x="2362698" y="113121"/>
                  <a:pt x="2445595" y="121291"/>
                </a:cubicBezTo>
                <a:cubicBezTo>
                  <a:pt x="2468787" y="128723"/>
                  <a:pt x="2671771" y="138833"/>
                  <a:pt x="2703508" y="120056"/>
                </a:cubicBezTo>
                <a:cubicBezTo>
                  <a:pt x="2714637" y="150669"/>
                  <a:pt x="2858653" y="89697"/>
                  <a:pt x="2993271" y="102359"/>
                </a:cubicBezTo>
                <a:cubicBezTo>
                  <a:pt x="3009702" y="112292"/>
                  <a:pt x="3019353" y="113422"/>
                  <a:pt x="3027933" y="96018"/>
                </a:cubicBezTo>
                <a:cubicBezTo>
                  <a:pt x="3069979" y="98333"/>
                  <a:pt x="3116823" y="58183"/>
                  <a:pt x="3141740" y="84074"/>
                </a:cubicBezTo>
                <a:cubicBezTo>
                  <a:pt x="3143242" y="44974"/>
                  <a:pt x="3200376" y="102439"/>
                  <a:pt x="3214812" y="66553"/>
                </a:cubicBezTo>
                <a:cubicBezTo>
                  <a:pt x="3296402" y="59046"/>
                  <a:pt x="3506082" y="48744"/>
                  <a:pt x="3631273" y="39031"/>
                </a:cubicBezTo>
                <a:cubicBezTo>
                  <a:pt x="3715191" y="36140"/>
                  <a:pt x="3893017" y="19108"/>
                  <a:pt x="3965965" y="8273"/>
                </a:cubicBezTo>
                <a:cubicBezTo>
                  <a:pt x="4013392" y="13359"/>
                  <a:pt x="4055838" y="-1961"/>
                  <a:pt x="4111010" y="2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073C56D3-3019-9E4F-EDB6-C97D72609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8" r="-2" b="22599"/>
          <a:stretch/>
        </p:blipFill>
        <p:spPr>
          <a:xfrm>
            <a:off x="6095994" y="-2"/>
            <a:ext cx="6096000" cy="5920277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9AD2C2-3C2F-0B3A-757D-8E3D67C6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72" y="5279515"/>
            <a:ext cx="9697914" cy="739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/>
              <a:t>Entrada principal edifici primària</a:t>
            </a:r>
          </a:p>
        </p:txBody>
      </p:sp>
      <p:pic>
        <p:nvPicPr>
          <p:cNvPr id="4" name="Marcador de contenido 3" descr="Texto, Pizarra&#10;&#10;Descripción generada automáticamente">
            <a:extLst>
              <a:ext uri="{FF2B5EF4-FFF2-40B4-BE49-F238E27FC236}">
                <a16:creationId xmlns:a16="http://schemas.microsoft.com/office/drawing/2014/main" id="{7E0F2194-3CEB-BACC-D230-F9B613A27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4584" r="-2" b="27751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06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3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52" name="Ink 3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53" name="Rectangle 37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39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49F69E-1082-C351-6D6D-F5B748AE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5097439"/>
            <a:ext cx="9908274" cy="79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Portes ampa I usos múltiples</a:t>
            </a:r>
          </a:p>
        </p:txBody>
      </p:sp>
      <p:sp>
        <p:nvSpPr>
          <p:cNvPr id="55" name="Freeform: Shape 41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C700A9C2-5B99-488A-8884-76AB40DE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23294" y="457200"/>
            <a:ext cx="118637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foto, diferente, colgando, computadora&#10;&#10;Descripción generada automáticamente">
            <a:extLst>
              <a:ext uri="{FF2B5EF4-FFF2-40B4-BE49-F238E27FC236}">
                <a16:creationId xmlns:a16="http://schemas.microsoft.com/office/drawing/2014/main" id="{32E40996-57A8-7401-E80C-229B3294D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23" r="-2" b="12512"/>
          <a:stretch/>
        </p:blipFill>
        <p:spPr>
          <a:xfrm>
            <a:off x="1345798" y="964146"/>
            <a:ext cx="4141372" cy="3723859"/>
          </a:xfrm>
          <a:prstGeom prst="rect">
            <a:avLst/>
          </a:prstGeom>
        </p:spPr>
      </p:pic>
      <p:sp>
        <p:nvSpPr>
          <p:cNvPr id="56" name="Freeform: Shape 45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0B1B938D-F136-428F-BAEA-A69ADA053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5513" y="437651"/>
            <a:ext cx="10840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Texto, Calendario&#10;&#10;Descripción generada automáticamente">
            <a:extLst>
              <a:ext uri="{FF2B5EF4-FFF2-40B4-BE49-F238E27FC236}">
                <a16:creationId xmlns:a16="http://schemas.microsoft.com/office/drawing/2014/main" id="{D9AD810C-424B-584A-555C-E103E66DF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21100" r="-2" b="5817"/>
          <a:stretch/>
        </p:blipFill>
        <p:spPr>
          <a:xfrm>
            <a:off x="6885792" y="964146"/>
            <a:ext cx="3834352" cy="37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8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2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36" name="Ink 2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4BA86D4C-B37E-4970-9FBA-0C197159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F89DEDF4-4E67-4B16-934C-56BC54439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891423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662801-6C99-DDEB-78B2-C7BD7D96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588" y="1105533"/>
            <a:ext cx="4794741" cy="26875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Seminaris anglés-aula I espai calma</a:t>
            </a:r>
            <a:endParaRPr lang="en-US" dirty="0" err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D3542C-D0C6-5120-5D49-CF671EBB48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65"/>
          <a:stretch/>
        </p:blipFill>
        <p:spPr>
          <a:xfrm>
            <a:off x="7870726" y="-1"/>
            <a:ext cx="4321274" cy="6858001"/>
          </a:xfrm>
          <a:custGeom>
            <a:avLst/>
            <a:gdLst/>
            <a:ahLst/>
            <a:cxnLst/>
            <a:rect l="l" t="t" r="r" b="b"/>
            <a:pathLst>
              <a:path w="4321274" h="6858001">
                <a:moveTo>
                  <a:pt x="328961" y="0"/>
                </a:moveTo>
                <a:lnTo>
                  <a:pt x="4321274" y="1"/>
                </a:lnTo>
                <a:lnTo>
                  <a:pt x="4321274" y="6858001"/>
                </a:lnTo>
                <a:lnTo>
                  <a:pt x="51622" y="6858000"/>
                </a:lnTo>
                <a:lnTo>
                  <a:pt x="49532" y="6842229"/>
                </a:lnTo>
                <a:cubicBezTo>
                  <a:pt x="50820" y="6835381"/>
                  <a:pt x="53615" y="6828317"/>
                  <a:pt x="56463" y="6825023"/>
                </a:cubicBezTo>
                <a:cubicBezTo>
                  <a:pt x="77346" y="6807684"/>
                  <a:pt x="54581" y="6783718"/>
                  <a:pt x="70429" y="6769643"/>
                </a:cubicBezTo>
                <a:cubicBezTo>
                  <a:pt x="72321" y="6765384"/>
                  <a:pt x="72669" y="6761544"/>
                  <a:pt x="72063" y="6757988"/>
                </a:cubicBezTo>
                <a:lnTo>
                  <a:pt x="68147" y="6748520"/>
                </a:lnTo>
                <a:lnTo>
                  <a:pt x="62606" y="6746798"/>
                </a:lnTo>
                <a:cubicBezTo>
                  <a:pt x="62620" y="6744692"/>
                  <a:pt x="62633" y="6742586"/>
                  <a:pt x="62647" y="6740480"/>
                </a:cubicBezTo>
                <a:lnTo>
                  <a:pt x="61549" y="6738911"/>
                </a:lnTo>
                <a:cubicBezTo>
                  <a:pt x="59424" y="6735921"/>
                  <a:pt x="57501" y="6732937"/>
                  <a:pt x="56359" y="6729812"/>
                </a:cubicBezTo>
                <a:cubicBezTo>
                  <a:pt x="82209" y="6728569"/>
                  <a:pt x="50892" y="6703030"/>
                  <a:pt x="72883" y="6707542"/>
                </a:cubicBezTo>
                <a:cubicBezTo>
                  <a:pt x="71092" y="6690159"/>
                  <a:pt x="92495" y="6699015"/>
                  <a:pt x="70502" y="6682481"/>
                </a:cubicBezTo>
                <a:cubicBezTo>
                  <a:pt x="81935" y="6659269"/>
                  <a:pt x="75895" y="6630951"/>
                  <a:pt x="83530" y="6606624"/>
                </a:cubicBezTo>
                <a:lnTo>
                  <a:pt x="86518" y="6601554"/>
                </a:lnTo>
                <a:lnTo>
                  <a:pt x="84867" y="6590925"/>
                </a:lnTo>
                <a:lnTo>
                  <a:pt x="87140" y="6583215"/>
                </a:lnTo>
                <a:lnTo>
                  <a:pt x="78507" y="6571000"/>
                </a:lnTo>
                <a:cubicBezTo>
                  <a:pt x="78672" y="6565243"/>
                  <a:pt x="82253" y="6552550"/>
                  <a:pt x="82795" y="6548264"/>
                </a:cubicBezTo>
                <a:lnTo>
                  <a:pt x="81765" y="6545288"/>
                </a:lnTo>
                <a:cubicBezTo>
                  <a:pt x="72358" y="6527886"/>
                  <a:pt x="57481" y="6512074"/>
                  <a:pt x="45882" y="6509191"/>
                </a:cubicBezTo>
                <a:cubicBezTo>
                  <a:pt x="41354" y="6490797"/>
                  <a:pt x="57599" y="6469377"/>
                  <a:pt x="54611" y="6434929"/>
                </a:cubicBezTo>
                <a:cubicBezTo>
                  <a:pt x="31984" y="6400317"/>
                  <a:pt x="41712" y="6343248"/>
                  <a:pt x="27940" y="6302498"/>
                </a:cubicBezTo>
                <a:cubicBezTo>
                  <a:pt x="43938" y="6277023"/>
                  <a:pt x="27917" y="6291853"/>
                  <a:pt x="28201" y="6267692"/>
                </a:cubicBezTo>
                <a:cubicBezTo>
                  <a:pt x="11449" y="6276612"/>
                  <a:pt x="34098" y="6237589"/>
                  <a:pt x="13989" y="6239058"/>
                </a:cubicBezTo>
                <a:cubicBezTo>
                  <a:pt x="14677" y="6234611"/>
                  <a:pt x="15979" y="6230264"/>
                  <a:pt x="17434" y="6225885"/>
                </a:cubicBezTo>
                <a:lnTo>
                  <a:pt x="18187" y="6223592"/>
                </a:lnTo>
                <a:cubicBezTo>
                  <a:pt x="18043" y="6220692"/>
                  <a:pt x="17899" y="6217791"/>
                  <a:pt x="17754" y="6214890"/>
                </a:cubicBezTo>
                <a:lnTo>
                  <a:pt x="21943" y="6211839"/>
                </a:lnTo>
                <a:lnTo>
                  <a:pt x="24377" y="6198318"/>
                </a:lnTo>
                <a:cubicBezTo>
                  <a:pt x="24620" y="6193347"/>
                  <a:pt x="24107" y="6188104"/>
                  <a:pt x="22372" y="6182471"/>
                </a:cubicBezTo>
                <a:cubicBezTo>
                  <a:pt x="9205" y="6165036"/>
                  <a:pt x="25327" y="6129229"/>
                  <a:pt x="8048" y="6107921"/>
                </a:cubicBezTo>
                <a:cubicBezTo>
                  <a:pt x="3220" y="6099548"/>
                  <a:pt x="-2400" y="6070384"/>
                  <a:pt x="2216" y="6062884"/>
                </a:cubicBezTo>
                <a:cubicBezTo>
                  <a:pt x="2217" y="6056396"/>
                  <a:pt x="-1275" y="6050043"/>
                  <a:pt x="4309" y="6045099"/>
                </a:cubicBezTo>
                <a:cubicBezTo>
                  <a:pt x="10769" y="6037898"/>
                  <a:pt x="-5033" y="6020753"/>
                  <a:pt x="4332" y="6020718"/>
                </a:cubicBezTo>
                <a:cubicBezTo>
                  <a:pt x="-1137" y="6014579"/>
                  <a:pt x="-603" y="6007181"/>
                  <a:pt x="1455" y="5999571"/>
                </a:cubicBezTo>
                <a:cubicBezTo>
                  <a:pt x="1456" y="5999562"/>
                  <a:pt x="84009" y="5764603"/>
                  <a:pt x="84010" y="5764595"/>
                </a:cubicBezTo>
                <a:lnTo>
                  <a:pt x="318514" y="3989683"/>
                </a:lnTo>
                <a:cubicBezTo>
                  <a:pt x="347978" y="3980737"/>
                  <a:pt x="337770" y="3978354"/>
                  <a:pt x="331114" y="3970967"/>
                </a:cubicBezTo>
                <a:lnTo>
                  <a:pt x="330721" y="3970002"/>
                </a:lnTo>
                <a:lnTo>
                  <a:pt x="334914" y="3968801"/>
                </a:lnTo>
                <a:lnTo>
                  <a:pt x="337376" y="3965364"/>
                </a:lnTo>
                <a:lnTo>
                  <a:pt x="338039" y="3955027"/>
                </a:lnTo>
                <a:lnTo>
                  <a:pt x="337290" y="3950986"/>
                </a:lnTo>
                <a:cubicBezTo>
                  <a:pt x="337143" y="3948258"/>
                  <a:pt x="337525" y="3946522"/>
                  <a:pt x="338317" y="3945401"/>
                </a:cubicBezTo>
                <a:lnTo>
                  <a:pt x="338662" y="3945314"/>
                </a:lnTo>
                <a:cubicBezTo>
                  <a:pt x="338775" y="3943537"/>
                  <a:pt x="338889" y="3941763"/>
                  <a:pt x="339002" y="3939987"/>
                </a:cubicBezTo>
                <a:cubicBezTo>
                  <a:pt x="338851" y="3930884"/>
                  <a:pt x="338015" y="3921922"/>
                  <a:pt x="336655" y="3913299"/>
                </a:cubicBezTo>
                <a:lnTo>
                  <a:pt x="345004" y="3906399"/>
                </a:lnTo>
                <a:lnTo>
                  <a:pt x="303985" y="3900554"/>
                </a:lnTo>
                <a:lnTo>
                  <a:pt x="591413" y="1883393"/>
                </a:lnTo>
                <a:lnTo>
                  <a:pt x="652555" y="1892105"/>
                </a:lnTo>
                <a:lnTo>
                  <a:pt x="651020" y="1886140"/>
                </a:lnTo>
                <a:lnTo>
                  <a:pt x="649050" y="1882533"/>
                </a:lnTo>
                <a:cubicBezTo>
                  <a:pt x="648065" y="1879984"/>
                  <a:pt x="647888" y="1878216"/>
                  <a:pt x="648292" y="1876904"/>
                </a:cubicBezTo>
                <a:lnTo>
                  <a:pt x="648594" y="1876714"/>
                </a:lnTo>
                <a:lnTo>
                  <a:pt x="647261" y="1871545"/>
                </a:lnTo>
                <a:cubicBezTo>
                  <a:pt x="644287" y="1862938"/>
                  <a:pt x="640707" y="1854680"/>
                  <a:pt x="636737" y="1846907"/>
                </a:cubicBezTo>
                <a:cubicBezTo>
                  <a:pt x="653536" y="1837041"/>
                  <a:pt x="628297" y="1810056"/>
                  <a:pt x="662258" y="1807907"/>
                </a:cubicBezTo>
                <a:cubicBezTo>
                  <a:pt x="657897" y="1797259"/>
                  <a:pt x="643049" y="1792819"/>
                  <a:pt x="665542" y="1792966"/>
                </a:cubicBezTo>
                <a:cubicBezTo>
                  <a:pt x="664734" y="1789359"/>
                  <a:pt x="666289" y="1786802"/>
                  <a:pt x="668993" y="1784710"/>
                </a:cubicBezTo>
                <a:lnTo>
                  <a:pt x="670302" y="1784017"/>
                </a:lnTo>
                <a:lnTo>
                  <a:pt x="660052" y="1760425"/>
                </a:lnTo>
                <a:lnTo>
                  <a:pt x="661246" y="1756874"/>
                </a:lnTo>
                <a:lnTo>
                  <a:pt x="651296" y="1742031"/>
                </a:lnTo>
                <a:lnTo>
                  <a:pt x="647899" y="1734078"/>
                </a:lnTo>
                <a:lnTo>
                  <a:pt x="643343" y="1732421"/>
                </a:lnTo>
                <a:cubicBezTo>
                  <a:pt x="640419" y="1730301"/>
                  <a:pt x="638803" y="1726845"/>
                  <a:pt x="640155" y="1720382"/>
                </a:cubicBezTo>
                <a:lnTo>
                  <a:pt x="633469" y="1709673"/>
                </a:lnTo>
                <a:cubicBezTo>
                  <a:pt x="628766" y="1689467"/>
                  <a:pt x="620682" y="1633478"/>
                  <a:pt x="612931" y="1597537"/>
                </a:cubicBezTo>
                <a:cubicBezTo>
                  <a:pt x="601107" y="1556641"/>
                  <a:pt x="593255" y="1521246"/>
                  <a:pt x="586970" y="1494027"/>
                </a:cubicBezTo>
                <a:cubicBezTo>
                  <a:pt x="603982" y="1470865"/>
                  <a:pt x="559922" y="1429319"/>
                  <a:pt x="575220" y="1434224"/>
                </a:cubicBezTo>
                <a:cubicBezTo>
                  <a:pt x="539192" y="1400175"/>
                  <a:pt x="561544" y="1337570"/>
                  <a:pt x="541491" y="1295714"/>
                </a:cubicBezTo>
                <a:cubicBezTo>
                  <a:pt x="532837" y="1261599"/>
                  <a:pt x="525116" y="1242991"/>
                  <a:pt x="523291" y="1229524"/>
                </a:cubicBezTo>
                <a:cubicBezTo>
                  <a:pt x="524912" y="1224658"/>
                  <a:pt x="527592" y="1219808"/>
                  <a:pt x="530541" y="1214907"/>
                </a:cubicBezTo>
                <a:lnTo>
                  <a:pt x="532068" y="1212342"/>
                </a:lnTo>
                <a:cubicBezTo>
                  <a:pt x="532093" y="1209249"/>
                  <a:pt x="532117" y="1206155"/>
                  <a:pt x="532141" y="1203062"/>
                </a:cubicBezTo>
                <a:lnTo>
                  <a:pt x="539710" y="1199210"/>
                </a:lnTo>
                <a:lnTo>
                  <a:pt x="545230" y="1184358"/>
                </a:lnTo>
                <a:cubicBezTo>
                  <a:pt x="546133" y="1178986"/>
                  <a:pt x="545736" y="1173428"/>
                  <a:pt x="543257" y="1167620"/>
                </a:cubicBezTo>
                <a:cubicBezTo>
                  <a:pt x="522034" y="1150713"/>
                  <a:pt x="515368" y="1059253"/>
                  <a:pt x="487369" y="1038750"/>
                </a:cubicBezTo>
                <a:cubicBezTo>
                  <a:pt x="479774" y="1030431"/>
                  <a:pt x="460092" y="968140"/>
                  <a:pt x="468835" y="959454"/>
                </a:cubicBezTo>
                <a:cubicBezTo>
                  <a:pt x="468673" y="957682"/>
                  <a:pt x="455809" y="911462"/>
                  <a:pt x="455647" y="909691"/>
                </a:cubicBezTo>
                <a:lnTo>
                  <a:pt x="439203" y="513288"/>
                </a:lnTo>
                <a:lnTo>
                  <a:pt x="400553" y="373549"/>
                </a:lnTo>
                <a:cubicBezTo>
                  <a:pt x="400601" y="356279"/>
                  <a:pt x="381705" y="313973"/>
                  <a:pt x="378973" y="292535"/>
                </a:cubicBezTo>
                <a:cubicBezTo>
                  <a:pt x="339680" y="250267"/>
                  <a:pt x="395318" y="266101"/>
                  <a:pt x="358247" y="189438"/>
                </a:cubicBezTo>
                <a:cubicBezTo>
                  <a:pt x="353244" y="186501"/>
                  <a:pt x="352998" y="175185"/>
                  <a:pt x="357919" y="174053"/>
                </a:cubicBezTo>
                <a:cubicBezTo>
                  <a:pt x="354618" y="169641"/>
                  <a:pt x="341389" y="161635"/>
                  <a:pt x="348227" y="157017"/>
                </a:cubicBezTo>
                <a:lnTo>
                  <a:pt x="340301" y="139492"/>
                </a:lnTo>
                <a:lnTo>
                  <a:pt x="340160" y="135377"/>
                </a:lnTo>
                <a:cubicBezTo>
                  <a:pt x="342799" y="126029"/>
                  <a:pt x="351061" y="115573"/>
                  <a:pt x="336237" y="107846"/>
                </a:cubicBezTo>
                <a:cubicBezTo>
                  <a:pt x="343555" y="81065"/>
                  <a:pt x="333659" y="71893"/>
                  <a:pt x="345033" y="48936"/>
                </a:cubicBezTo>
                <a:cubicBezTo>
                  <a:pt x="347281" y="19796"/>
                  <a:pt x="319603" y="40609"/>
                  <a:pt x="329071" y="581"/>
                </a:cubicBezTo>
                <a:cubicBezTo>
                  <a:pt x="329034" y="387"/>
                  <a:pt x="328998" y="194"/>
                  <a:pt x="328961" y="0"/>
                </a:cubicBezTo>
                <a:close/>
              </a:path>
            </a:pathLst>
          </a:custGeom>
        </p:spPr>
      </p:pic>
      <p:sp>
        <p:nvSpPr>
          <p:cNvPr id="39" name="Freeform: Shape 29">
            <a:extLst>
              <a:ext uri="{FF2B5EF4-FFF2-40B4-BE49-F238E27FC236}">
                <a16:creationId xmlns:a16="http://schemas.microsoft.com/office/drawing/2014/main" id="{302478D8-341A-4E79-9757-D1A0351E3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45724" y="1626067"/>
            <a:ext cx="2687545" cy="270339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Marcador de contenido 3" descr="Imagen que contiene edificio, colgando, lado, pintado&#10;&#10;Descripción generada automáticamente">
            <a:extLst>
              <a:ext uri="{FF2B5EF4-FFF2-40B4-BE49-F238E27FC236}">
                <a16:creationId xmlns:a16="http://schemas.microsoft.com/office/drawing/2014/main" id="{A76112FE-128D-1855-8EA5-5588BB29D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3637" r="1" b="11672"/>
          <a:stretch/>
        </p:blipFill>
        <p:spPr>
          <a:xfrm>
            <a:off x="6400268" y="1785068"/>
            <a:ext cx="2387196" cy="2369489"/>
          </a:xfrm>
          <a:prstGeom prst="rect">
            <a:avLst/>
          </a:prstGeom>
        </p:spPr>
      </p:pic>
      <p:sp>
        <p:nvSpPr>
          <p:cNvPr id="40" name="Freeform: Shape 31">
            <a:extLst>
              <a:ext uri="{FF2B5EF4-FFF2-40B4-BE49-F238E27FC236}">
                <a16:creationId xmlns:a16="http://schemas.microsoft.com/office/drawing/2014/main" id="{741F78DE-5441-43C6-B84F-5A8C67E71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34435" y="4071018"/>
            <a:ext cx="2084556" cy="16908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n 4" descr="Imagen que contiene edificio, colgando, lado, pintado&#10;&#10;Descripción generada automáticamente">
            <a:extLst>
              <a:ext uri="{FF2B5EF4-FFF2-40B4-BE49-F238E27FC236}">
                <a16:creationId xmlns:a16="http://schemas.microsoft.com/office/drawing/2014/main" id="{B41CDB1B-A4ED-E59B-E27F-F983FB1EC8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80" r="6" b="1919"/>
          <a:stretch/>
        </p:blipFill>
        <p:spPr>
          <a:xfrm>
            <a:off x="6898550" y="3929946"/>
            <a:ext cx="1575042" cy="19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43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4" name="Rectangle 13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19DCD38-B5AB-B8B3-2C2B-AB58E372F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9534" r="-2" b="7384"/>
          <a:stretch/>
        </p:blipFill>
        <p:spPr>
          <a:xfrm>
            <a:off x="6095994" y="-2"/>
            <a:ext cx="6096000" cy="5920277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5ED6C2-5B74-2875-9A94-B7295DBA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72" y="5279515"/>
            <a:ext cx="9697914" cy="739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ea typeface="Batang"/>
              </a:rPr>
              <a:t>Despatxos</a:t>
            </a:r>
            <a:r>
              <a:rPr lang="en-US" dirty="0">
                <a:ea typeface="Batang"/>
              </a:rPr>
              <a:t> zona entrada</a:t>
            </a:r>
            <a:endParaRPr lang="en-US" dirty="0"/>
          </a:p>
        </p:txBody>
      </p:sp>
      <p:pic>
        <p:nvPicPr>
          <p:cNvPr id="5" name="Imagen 4" descr="Imagen que contiene edificio, tabla, banca, flor&#10;&#10;Descripción generada automáticamente">
            <a:extLst>
              <a:ext uri="{FF2B5EF4-FFF2-40B4-BE49-F238E27FC236}">
                <a16:creationId xmlns:a16="http://schemas.microsoft.com/office/drawing/2014/main" id="{5AC3ADC1-AD6C-F2D9-B6E8-10E7A68A5B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46" r="-2" b="19788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882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565424-2260-4B89-90D1-8D7741C2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 descr="Imagen que contiene computadora, tabla, colorido, grupo&#10;&#10;Descripción generada automáticamente">
            <a:extLst>
              <a:ext uri="{FF2B5EF4-FFF2-40B4-BE49-F238E27FC236}">
                <a16:creationId xmlns:a16="http://schemas.microsoft.com/office/drawing/2014/main" id="{64795EAB-6770-4C95-C934-E4FB624C9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426" b="-2"/>
          <a:stretch/>
        </p:blipFill>
        <p:spPr>
          <a:xfrm>
            <a:off x="20" y="-1"/>
            <a:ext cx="4078767" cy="5984543"/>
          </a:xfrm>
          <a:custGeom>
            <a:avLst/>
            <a:gdLst/>
            <a:ahLst/>
            <a:cxnLst/>
            <a:rect l="l" t="t" r="r" b="b"/>
            <a:pathLst>
              <a:path w="4078787" h="5984543">
                <a:moveTo>
                  <a:pt x="0" y="0"/>
                </a:moveTo>
                <a:lnTo>
                  <a:pt x="4078787" y="0"/>
                </a:lnTo>
                <a:lnTo>
                  <a:pt x="4078787" y="5124815"/>
                </a:lnTo>
                <a:lnTo>
                  <a:pt x="4070060" y="5126114"/>
                </a:lnTo>
                <a:lnTo>
                  <a:pt x="4063497" y="5125913"/>
                </a:lnTo>
                <a:lnTo>
                  <a:pt x="4046889" y="5127404"/>
                </a:lnTo>
                <a:lnTo>
                  <a:pt x="4041515" y="5129642"/>
                </a:lnTo>
                <a:lnTo>
                  <a:pt x="4039880" y="5133015"/>
                </a:lnTo>
                <a:lnTo>
                  <a:pt x="4038293" y="5132799"/>
                </a:lnTo>
                <a:cubicBezTo>
                  <a:pt x="4025928" y="5128325"/>
                  <a:pt x="4021373" y="5120622"/>
                  <a:pt x="4009020" y="5144357"/>
                </a:cubicBezTo>
                <a:cubicBezTo>
                  <a:pt x="3981121" y="5137859"/>
                  <a:pt x="3977427" y="5151957"/>
                  <a:pt x="3941253" y="5160411"/>
                </a:cubicBezTo>
                <a:cubicBezTo>
                  <a:pt x="3924897" y="5153308"/>
                  <a:pt x="3912913" y="5157620"/>
                  <a:pt x="3901637" y="5165612"/>
                </a:cubicBezTo>
                <a:cubicBezTo>
                  <a:pt x="3865417" y="5165156"/>
                  <a:pt x="3833918" y="5177912"/>
                  <a:pt x="3794002" y="5184224"/>
                </a:cubicBezTo>
                <a:cubicBezTo>
                  <a:pt x="3745197" y="5197749"/>
                  <a:pt x="3729302" y="5199567"/>
                  <a:pt x="3686635" y="5206225"/>
                </a:cubicBezTo>
                <a:lnTo>
                  <a:pt x="3614076" y="5235903"/>
                </a:lnTo>
                <a:lnTo>
                  <a:pt x="3607889" y="5234651"/>
                </a:lnTo>
                <a:cubicBezTo>
                  <a:pt x="3603612" y="5234081"/>
                  <a:pt x="3600755" y="5234081"/>
                  <a:pt x="3598760" y="5234500"/>
                </a:cubicBezTo>
                <a:lnTo>
                  <a:pt x="3598524" y="5234747"/>
                </a:lnTo>
                <a:lnTo>
                  <a:pt x="3589992" y="5234113"/>
                </a:lnTo>
                <a:cubicBezTo>
                  <a:pt x="3575624" y="5232466"/>
                  <a:pt x="3553365" y="5245524"/>
                  <a:pt x="3540093" y="5243032"/>
                </a:cubicBezTo>
                <a:cubicBezTo>
                  <a:pt x="3517876" y="5246983"/>
                  <a:pt x="3492530" y="5241222"/>
                  <a:pt x="3477111" y="5246399"/>
                </a:cubicBezTo>
                <a:lnTo>
                  <a:pt x="3404535" y="5257479"/>
                </a:lnTo>
                <a:lnTo>
                  <a:pt x="3367653" y="5241889"/>
                </a:lnTo>
                <a:cubicBezTo>
                  <a:pt x="3363620" y="5239776"/>
                  <a:pt x="3357751" y="5238785"/>
                  <a:pt x="3347769" y="5240342"/>
                </a:cubicBezTo>
                <a:lnTo>
                  <a:pt x="3345438" y="5241239"/>
                </a:lnTo>
                <a:cubicBezTo>
                  <a:pt x="3340114" y="5238967"/>
                  <a:pt x="3299235" y="5237927"/>
                  <a:pt x="3266007" y="5235834"/>
                </a:cubicBezTo>
                <a:cubicBezTo>
                  <a:pt x="3213317" y="5233681"/>
                  <a:pt x="3206976" y="5226350"/>
                  <a:pt x="3146073" y="5228684"/>
                </a:cubicBezTo>
                <a:cubicBezTo>
                  <a:pt x="3086141" y="5227554"/>
                  <a:pt x="3075728" y="5222030"/>
                  <a:pt x="3033683" y="5226253"/>
                </a:cubicBezTo>
                <a:lnTo>
                  <a:pt x="2784682" y="5206185"/>
                </a:lnTo>
                <a:cubicBezTo>
                  <a:pt x="2722343" y="5180752"/>
                  <a:pt x="2720644" y="5208865"/>
                  <a:pt x="2649489" y="5196496"/>
                </a:cubicBezTo>
                <a:cubicBezTo>
                  <a:pt x="2585407" y="5251616"/>
                  <a:pt x="2611621" y="5216422"/>
                  <a:pt x="2570902" y="5220629"/>
                </a:cubicBezTo>
                <a:lnTo>
                  <a:pt x="2445990" y="5207845"/>
                </a:lnTo>
                <a:cubicBezTo>
                  <a:pt x="2414280" y="5192615"/>
                  <a:pt x="2356662" y="5220287"/>
                  <a:pt x="2317703" y="5200058"/>
                </a:cubicBezTo>
                <a:cubicBezTo>
                  <a:pt x="2278547" y="5199563"/>
                  <a:pt x="2235681" y="5203421"/>
                  <a:pt x="2211050" y="5204870"/>
                </a:cubicBezTo>
                <a:cubicBezTo>
                  <a:pt x="2174267" y="5208234"/>
                  <a:pt x="2132252" y="5216448"/>
                  <a:pt x="2097009" y="5220239"/>
                </a:cubicBezTo>
                <a:cubicBezTo>
                  <a:pt x="2079864" y="5207723"/>
                  <a:pt x="2047841" y="5228235"/>
                  <a:pt x="1999591" y="5227614"/>
                </a:cubicBezTo>
                <a:cubicBezTo>
                  <a:pt x="1980917" y="5213225"/>
                  <a:pt x="1967048" y="5227372"/>
                  <a:pt x="1930330" y="5207433"/>
                </a:cubicBezTo>
                <a:cubicBezTo>
                  <a:pt x="1928514" y="5209081"/>
                  <a:pt x="1926313" y="5210577"/>
                  <a:pt x="1923800" y="5211875"/>
                </a:cubicBezTo>
                <a:cubicBezTo>
                  <a:pt x="1909210" y="5219411"/>
                  <a:pt x="1887438" y="5218755"/>
                  <a:pt x="1875176" y="5210409"/>
                </a:cubicBezTo>
                <a:cubicBezTo>
                  <a:pt x="1845626" y="5196835"/>
                  <a:pt x="1834893" y="5207835"/>
                  <a:pt x="1806827" y="5203158"/>
                </a:cubicBezTo>
                <a:lnTo>
                  <a:pt x="1740149" y="5189651"/>
                </a:lnTo>
                <a:cubicBezTo>
                  <a:pt x="1721532" y="5192930"/>
                  <a:pt x="1662215" y="5201124"/>
                  <a:pt x="1640601" y="5204686"/>
                </a:cubicBezTo>
                <a:cubicBezTo>
                  <a:pt x="1618213" y="5205795"/>
                  <a:pt x="1557767" y="5217872"/>
                  <a:pt x="1537780" y="5229182"/>
                </a:cubicBezTo>
                <a:cubicBezTo>
                  <a:pt x="1498753" y="5239919"/>
                  <a:pt x="1476105" y="5207769"/>
                  <a:pt x="1447810" y="5239101"/>
                </a:cubicBezTo>
                <a:cubicBezTo>
                  <a:pt x="1369894" y="5252628"/>
                  <a:pt x="1265490" y="5266496"/>
                  <a:pt x="1151266" y="5280027"/>
                </a:cubicBezTo>
                <a:cubicBezTo>
                  <a:pt x="1080165" y="5285458"/>
                  <a:pt x="1008565" y="5276366"/>
                  <a:pt x="949793" y="5277815"/>
                </a:cubicBezTo>
                <a:cubicBezTo>
                  <a:pt x="944319" y="5274736"/>
                  <a:pt x="865589" y="5290129"/>
                  <a:pt x="859229" y="5288702"/>
                </a:cubicBezTo>
                <a:lnTo>
                  <a:pt x="838477" y="5287586"/>
                </a:lnTo>
                <a:cubicBezTo>
                  <a:pt x="829158" y="5290721"/>
                  <a:pt x="822781" y="5290744"/>
                  <a:pt x="817723" y="5289392"/>
                </a:cubicBezTo>
                <a:lnTo>
                  <a:pt x="812414" y="5286731"/>
                </a:lnTo>
                <a:lnTo>
                  <a:pt x="797933" y="5287011"/>
                </a:lnTo>
                <a:lnTo>
                  <a:pt x="768760" y="5284982"/>
                </a:lnTo>
                <a:lnTo>
                  <a:pt x="763906" y="5287024"/>
                </a:lnTo>
                <a:lnTo>
                  <a:pt x="720852" y="5287733"/>
                </a:lnTo>
                <a:cubicBezTo>
                  <a:pt x="720752" y="5288120"/>
                  <a:pt x="720648" y="5288507"/>
                  <a:pt x="720547" y="5288894"/>
                </a:cubicBezTo>
                <a:cubicBezTo>
                  <a:pt x="718877" y="5291509"/>
                  <a:pt x="715796" y="5293469"/>
                  <a:pt x="709668" y="5294115"/>
                </a:cubicBezTo>
                <a:cubicBezTo>
                  <a:pt x="689154" y="5301554"/>
                  <a:pt x="619209" y="5326553"/>
                  <a:pt x="597459" y="5333530"/>
                </a:cubicBezTo>
                <a:cubicBezTo>
                  <a:pt x="586938" y="5334080"/>
                  <a:pt x="583366" y="5335591"/>
                  <a:pt x="579182" y="5335968"/>
                </a:cubicBezTo>
                <a:lnTo>
                  <a:pt x="572356" y="5335795"/>
                </a:lnTo>
                <a:cubicBezTo>
                  <a:pt x="550093" y="5341594"/>
                  <a:pt x="473578" y="5364047"/>
                  <a:pt x="445597" y="5370769"/>
                </a:cubicBezTo>
                <a:cubicBezTo>
                  <a:pt x="428543" y="5363732"/>
                  <a:pt x="416125" y="5368089"/>
                  <a:pt x="404467" y="5376124"/>
                </a:cubicBezTo>
                <a:cubicBezTo>
                  <a:pt x="366827" y="5375810"/>
                  <a:pt x="334193" y="5388690"/>
                  <a:pt x="292762" y="5395158"/>
                </a:cubicBezTo>
                <a:lnTo>
                  <a:pt x="118513" y="5442801"/>
                </a:lnTo>
                <a:cubicBezTo>
                  <a:pt x="72309" y="5451179"/>
                  <a:pt x="35294" y="5444151"/>
                  <a:pt x="15543" y="5445427"/>
                </a:cubicBezTo>
                <a:lnTo>
                  <a:pt x="1" y="5450457"/>
                </a:lnTo>
                <a:lnTo>
                  <a:pt x="1" y="5984543"/>
                </a:lnTo>
                <a:lnTo>
                  <a:pt x="0" y="5984543"/>
                </a:lnTo>
                <a:close/>
              </a:path>
            </a:pathLst>
          </a:custGeom>
        </p:spPr>
      </p:pic>
      <p:pic>
        <p:nvPicPr>
          <p:cNvPr id="11" name="Marcador de contenido 10" descr="Calendario&#10;&#10;Descripción generada automáticamente">
            <a:extLst>
              <a:ext uri="{FF2B5EF4-FFF2-40B4-BE49-F238E27FC236}">
                <a16:creationId xmlns:a16="http://schemas.microsoft.com/office/drawing/2014/main" id="{2F90B145-E8D9-7EE5-69E5-F39E236FB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4389" r="2" b="254"/>
          <a:stretch/>
        </p:blipFill>
        <p:spPr>
          <a:xfrm>
            <a:off x="4047087" y="-1"/>
            <a:ext cx="4078787" cy="5168698"/>
          </a:xfrm>
          <a:custGeom>
            <a:avLst/>
            <a:gdLst/>
            <a:ahLst/>
            <a:cxnLst/>
            <a:rect l="l" t="t" r="r" b="b"/>
            <a:pathLst>
              <a:path w="4078787" h="5168698">
                <a:moveTo>
                  <a:pt x="665722" y="5064591"/>
                </a:moveTo>
                <a:lnTo>
                  <a:pt x="666658" y="5064785"/>
                </a:lnTo>
                <a:cubicBezTo>
                  <a:pt x="665692" y="5065375"/>
                  <a:pt x="662809" y="5065932"/>
                  <a:pt x="661744" y="5065953"/>
                </a:cubicBezTo>
                <a:close/>
                <a:moveTo>
                  <a:pt x="0" y="0"/>
                </a:moveTo>
                <a:lnTo>
                  <a:pt x="4078787" y="0"/>
                </a:lnTo>
                <a:lnTo>
                  <a:pt x="4078787" y="5168698"/>
                </a:lnTo>
                <a:lnTo>
                  <a:pt x="4038589" y="5154057"/>
                </a:lnTo>
                <a:cubicBezTo>
                  <a:pt x="3973713" y="5132775"/>
                  <a:pt x="3915250" y="5113245"/>
                  <a:pt x="3853518" y="5115457"/>
                </a:cubicBezTo>
                <a:cubicBezTo>
                  <a:pt x="3783152" y="5101743"/>
                  <a:pt x="3733480" y="5122381"/>
                  <a:pt x="3671189" y="5114497"/>
                </a:cubicBezTo>
                <a:lnTo>
                  <a:pt x="3562132" y="5095000"/>
                </a:lnTo>
                <a:lnTo>
                  <a:pt x="3475230" y="5089640"/>
                </a:lnTo>
                <a:lnTo>
                  <a:pt x="3467249" y="5087292"/>
                </a:lnTo>
                <a:cubicBezTo>
                  <a:pt x="3461665" y="5086061"/>
                  <a:pt x="3457841" y="5085739"/>
                  <a:pt x="3455077" y="5086064"/>
                </a:cubicBezTo>
                <a:lnTo>
                  <a:pt x="3454704" y="5086365"/>
                </a:lnTo>
                <a:lnTo>
                  <a:pt x="3443447" y="5084570"/>
                </a:lnTo>
                <a:cubicBezTo>
                  <a:pt x="3424617" y="5080783"/>
                  <a:pt x="3370098" y="5096800"/>
                  <a:pt x="3352942" y="5092024"/>
                </a:cubicBezTo>
                <a:cubicBezTo>
                  <a:pt x="3322305" y="5094737"/>
                  <a:pt x="3281461" y="5095753"/>
                  <a:pt x="3259626" y="5100848"/>
                </a:cubicBezTo>
                <a:lnTo>
                  <a:pt x="3258298" y="5102174"/>
                </a:lnTo>
                <a:lnTo>
                  <a:pt x="3165901" y="5078954"/>
                </a:lnTo>
                <a:lnTo>
                  <a:pt x="3148424" y="5074769"/>
                </a:lnTo>
                <a:lnTo>
                  <a:pt x="3144321" y="5069842"/>
                </a:lnTo>
                <a:cubicBezTo>
                  <a:pt x="3139424" y="5066602"/>
                  <a:pt x="3131809" y="5064634"/>
                  <a:pt x="3118096" y="5065567"/>
                </a:cubicBezTo>
                <a:lnTo>
                  <a:pt x="3044193" y="5054321"/>
                </a:lnTo>
                <a:cubicBezTo>
                  <a:pt x="3008313" y="5053422"/>
                  <a:pt x="2997342" y="5052524"/>
                  <a:pt x="2965613" y="5054665"/>
                </a:cubicBezTo>
                <a:cubicBezTo>
                  <a:pt x="2884555" y="5044606"/>
                  <a:pt x="2890679" y="5022382"/>
                  <a:pt x="2851135" y="5027530"/>
                </a:cubicBezTo>
                <a:cubicBezTo>
                  <a:pt x="2818875" y="5032320"/>
                  <a:pt x="2734848" y="5014778"/>
                  <a:pt x="2654992" y="5001821"/>
                </a:cubicBezTo>
                <a:cubicBezTo>
                  <a:pt x="2595810" y="4993126"/>
                  <a:pt x="2574786" y="4980157"/>
                  <a:pt x="2496047" y="4975357"/>
                </a:cubicBezTo>
                <a:cubicBezTo>
                  <a:pt x="2418660" y="4934809"/>
                  <a:pt x="2356132" y="4970240"/>
                  <a:pt x="2263893" y="4945931"/>
                </a:cubicBezTo>
                <a:cubicBezTo>
                  <a:pt x="2243861" y="4931656"/>
                  <a:pt x="2159290" y="4945199"/>
                  <a:pt x="2123926" y="4944011"/>
                </a:cubicBezTo>
                <a:cubicBezTo>
                  <a:pt x="2088563" y="4942824"/>
                  <a:pt x="2068420" y="4941710"/>
                  <a:pt x="2051710" y="4938808"/>
                </a:cubicBezTo>
                <a:lnTo>
                  <a:pt x="2017386" y="4948669"/>
                </a:lnTo>
                <a:lnTo>
                  <a:pt x="1969134" y="4956348"/>
                </a:lnTo>
                <a:lnTo>
                  <a:pt x="1928821" y="4947417"/>
                </a:lnTo>
                <a:cubicBezTo>
                  <a:pt x="1917398" y="4947957"/>
                  <a:pt x="1870642" y="4942579"/>
                  <a:pt x="1857876" y="4939528"/>
                </a:cubicBezTo>
                <a:lnTo>
                  <a:pt x="1636480" y="4938711"/>
                </a:lnTo>
                <a:lnTo>
                  <a:pt x="1554348" y="4924156"/>
                </a:lnTo>
                <a:lnTo>
                  <a:pt x="1416291" y="4918897"/>
                </a:lnTo>
                <a:cubicBezTo>
                  <a:pt x="1423528" y="4930879"/>
                  <a:pt x="1384359" y="4917943"/>
                  <a:pt x="1378103" y="4929246"/>
                </a:cubicBezTo>
                <a:cubicBezTo>
                  <a:pt x="1374707" y="4938472"/>
                  <a:pt x="1337124" y="4942780"/>
                  <a:pt x="1326953" y="4945526"/>
                </a:cubicBezTo>
                <a:lnTo>
                  <a:pt x="1206915" y="4964303"/>
                </a:lnTo>
                <a:cubicBezTo>
                  <a:pt x="1196738" y="4964472"/>
                  <a:pt x="1175667" y="4972114"/>
                  <a:pt x="1168069" y="4974533"/>
                </a:cubicBezTo>
                <a:lnTo>
                  <a:pt x="1119714" y="4977283"/>
                </a:lnTo>
                <a:lnTo>
                  <a:pt x="1101588" y="4983925"/>
                </a:lnTo>
                <a:lnTo>
                  <a:pt x="1087616" y="4987052"/>
                </a:lnTo>
                <a:lnTo>
                  <a:pt x="1084610" y="4988984"/>
                </a:lnTo>
                <a:cubicBezTo>
                  <a:pt x="1078885" y="4992700"/>
                  <a:pt x="1073081" y="4996205"/>
                  <a:pt x="1066654" y="4998965"/>
                </a:cubicBezTo>
                <a:cubicBezTo>
                  <a:pt x="1053299" y="4972646"/>
                  <a:pt x="1009788" y="5018110"/>
                  <a:pt x="1010722" y="4992922"/>
                </a:cubicBezTo>
                <a:cubicBezTo>
                  <a:pt x="973086" y="5003513"/>
                  <a:pt x="983849" y="4976761"/>
                  <a:pt x="956385" y="5007987"/>
                </a:cubicBezTo>
                <a:cubicBezTo>
                  <a:pt x="881814" y="5007635"/>
                  <a:pt x="861121" y="4995673"/>
                  <a:pt x="785120" y="5030075"/>
                </a:cubicBezTo>
                <a:cubicBezTo>
                  <a:pt x="751384" y="5045380"/>
                  <a:pt x="728726" y="5055630"/>
                  <a:pt x="707040" y="5055612"/>
                </a:cubicBezTo>
                <a:cubicBezTo>
                  <a:pt x="685895" y="5059751"/>
                  <a:pt x="674038" y="5062346"/>
                  <a:pt x="667734" y="5063902"/>
                </a:cubicBezTo>
                <a:lnTo>
                  <a:pt x="665722" y="5064591"/>
                </a:lnTo>
                <a:lnTo>
                  <a:pt x="660066" y="5063418"/>
                </a:lnTo>
                <a:cubicBezTo>
                  <a:pt x="624652" y="5069815"/>
                  <a:pt x="478159" y="5066020"/>
                  <a:pt x="469216" y="5067987"/>
                </a:cubicBezTo>
                <a:cubicBezTo>
                  <a:pt x="411160" y="5080045"/>
                  <a:pt x="447807" y="5071650"/>
                  <a:pt x="413649" y="5068705"/>
                </a:cubicBezTo>
                <a:cubicBezTo>
                  <a:pt x="408407" y="5065605"/>
                  <a:pt x="376730" y="5071394"/>
                  <a:pt x="370622" y="5069944"/>
                </a:cubicBezTo>
                <a:lnTo>
                  <a:pt x="306490" y="5077474"/>
                </a:lnTo>
                <a:lnTo>
                  <a:pt x="259200" y="5078707"/>
                </a:lnTo>
                <a:cubicBezTo>
                  <a:pt x="250208" y="5081807"/>
                  <a:pt x="244071" y="5081806"/>
                  <a:pt x="239213" y="5080435"/>
                </a:cubicBezTo>
                <a:lnTo>
                  <a:pt x="234126" y="5077752"/>
                </a:lnTo>
                <a:lnTo>
                  <a:pt x="220189" y="5077979"/>
                </a:lnTo>
                <a:lnTo>
                  <a:pt x="192133" y="5075841"/>
                </a:lnTo>
                <a:lnTo>
                  <a:pt x="146013" y="5078412"/>
                </a:lnTo>
                <a:cubicBezTo>
                  <a:pt x="145912" y="5078798"/>
                  <a:pt x="145810" y="5079183"/>
                  <a:pt x="145709" y="5079570"/>
                </a:cubicBezTo>
                <a:cubicBezTo>
                  <a:pt x="144082" y="5082179"/>
                  <a:pt x="141103" y="5084128"/>
                  <a:pt x="135201" y="5084751"/>
                </a:cubicBezTo>
                <a:cubicBezTo>
                  <a:pt x="148183" y="5100651"/>
                  <a:pt x="105197" y="5098908"/>
                  <a:pt x="86644" y="5099341"/>
                </a:cubicBezTo>
                <a:cubicBezTo>
                  <a:pt x="68599" y="5105840"/>
                  <a:pt x="42952" y="5118329"/>
                  <a:pt x="26929" y="5123743"/>
                </a:cubicBezTo>
                <a:lnTo>
                  <a:pt x="18369" y="5124511"/>
                </a:lnTo>
                <a:cubicBezTo>
                  <a:pt x="18330" y="5124604"/>
                  <a:pt x="18289" y="5124695"/>
                  <a:pt x="18250" y="5124786"/>
                </a:cubicBezTo>
                <a:cubicBezTo>
                  <a:pt x="16502" y="5125507"/>
                  <a:pt x="13726" y="5125967"/>
                  <a:pt x="9322" y="5126114"/>
                </a:cubicBezTo>
                <a:lnTo>
                  <a:pt x="2759" y="5125913"/>
                </a:lnTo>
                <a:lnTo>
                  <a:pt x="0" y="5126161"/>
                </a:lnTo>
                <a:close/>
              </a:path>
            </a:pathLst>
          </a:custGeom>
        </p:spPr>
      </p:pic>
      <p:pic>
        <p:nvPicPr>
          <p:cNvPr id="8" name="Imagen 7" descr="Imagen que contiene edificio, colorido, colgando, parado&#10;&#10;Descripción generada automáticamente">
            <a:extLst>
              <a:ext uri="{FF2B5EF4-FFF2-40B4-BE49-F238E27FC236}">
                <a16:creationId xmlns:a16="http://schemas.microsoft.com/office/drawing/2014/main" id="{57D13457-EDDB-A94F-0F0B-219563C676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379" b="-1"/>
          <a:stretch/>
        </p:blipFill>
        <p:spPr>
          <a:xfrm>
            <a:off x="8113213" y="10"/>
            <a:ext cx="4078787" cy="5916057"/>
          </a:xfrm>
          <a:custGeom>
            <a:avLst/>
            <a:gdLst/>
            <a:ahLst/>
            <a:cxnLst/>
            <a:rect l="l" t="t" r="r" b="b"/>
            <a:pathLst>
              <a:path w="4078787" h="5916067">
                <a:moveTo>
                  <a:pt x="0" y="0"/>
                </a:moveTo>
                <a:lnTo>
                  <a:pt x="4078787" y="0"/>
                </a:lnTo>
                <a:lnTo>
                  <a:pt x="4078787" y="5830461"/>
                </a:lnTo>
                <a:lnTo>
                  <a:pt x="4065134" y="5842471"/>
                </a:lnTo>
                <a:lnTo>
                  <a:pt x="4065134" y="5840227"/>
                </a:lnTo>
                <a:lnTo>
                  <a:pt x="4013938" y="5857883"/>
                </a:lnTo>
                <a:cubicBezTo>
                  <a:pt x="3999718" y="5859919"/>
                  <a:pt x="3939355" y="5897072"/>
                  <a:pt x="3925912" y="5895631"/>
                </a:cubicBezTo>
                <a:cubicBezTo>
                  <a:pt x="3823825" y="5917843"/>
                  <a:pt x="3853874" y="5920892"/>
                  <a:pt x="3804342" y="5909869"/>
                </a:cubicBezTo>
                <a:cubicBezTo>
                  <a:pt x="3759186" y="5908292"/>
                  <a:pt x="3785801" y="5905181"/>
                  <a:pt x="3749240" y="5898484"/>
                </a:cubicBezTo>
                <a:cubicBezTo>
                  <a:pt x="3712679" y="5891786"/>
                  <a:pt x="3625975" y="5883335"/>
                  <a:pt x="3584977" y="5869680"/>
                </a:cubicBezTo>
                <a:cubicBezTo>
                  <a:pt x="3543979" y="5856025"/>
                  <a:pt x="3545846" y="5855695"/>
                  <a:pt x="3503253" y="5816552"/>
                </a:cubicBezTo>
                <a:lnTo>
                  <a:pt x="3388849" y="5759636"/>
                </a:lnTo>
                <a:cubicBezTo>
                  <a:pt x="3340599" y="5757951"/>
                  <a:pt x="3379704" y="5725529"/>
                  <a:pt x="3335011" y="5710386"/>
                </a:cubicBezTo>
                <a:cubicBezTo>
                  <a:pt x="3289835" y="5708890"/>
                  <a:pt x="3280278" y="5661171"/>
                  <a:pt x="3241926" y="5653852"/>
                </a:cubicBezTo>
                <a:cubicBezTo>
                  <a:pt x="3226514" y="5659416"/>
                  <a:pt x="3160451" y="5608932"/>
                  <a:pt x="3146076" y="5598978"/>
                </a:cubicBezTo>
                <a:cubicBezTo>
                  <a:pt x="3103973" y="5600258"/>
                  <a:pt x="3094022" y="5591214"/>
                  <a:pt x="3067103" y="5579647"/>
                </a:cubicBezTo>
                <a:cubicBezTo>
                  <a:pt x="3036070" y="5607037"/>
                  <a:pt x="3043642" y="5583163"/>
                  <a:pt x="3015369" y="5580242"/>
                </a:cubicBezTo>
                <a:cubicBezTo>
                  <a:pt x="2997848" y="5576896"/>
                  <a:pt x="2974518" y="5573088"/>
                  <a:pt x="2957832" y="5571737"/>
                </a:cubicBezTo>
                <a:cubicBezTo>
                  <a:pt x="2929358" y="5572009"/>
                  <a:pt x="2901740" y="5555303"/>
                  <a:pt x="2902788" y="5569087"/>
                </a:cubicBezTo>
                <a:cubicBezTo>
                  <a:pt x="2879593" y="5571402"/>
                  <a:pt x="2853785" y="5575243"/>
                  <a:pt x="2822806" y="5573461"/>
                </a:cubicBezTo>
                <a:cubicBezTo>
                  <a:pt x="2757037" y="5539586"/>
                  <a:pt x="2786994" y="5573211"/>
                  <a:pt x="2729362" y="5561429"/>
                </a:cubicBezTo>
                <a:cubicBezTo>
                  <a:pt x="2678230" y="5550056"/>
                  <a:pt x="2578548" y="5519635"/>
                  <a:pt x="2516019" y="5505221"/>
                </a:cubicBezTo>
                <a:cubicBezTo>
                  <a:pt x="2487817" y="5500793"/>
                  <a:pt x="2429909" y="5491035"/>
                  <a:pt x="2390539" y="5486602"/>
                </a:cubicBezTo>
                <a:cubicBezTo>
                  <a:pt x="2366697" y="5487999"/>
                  <a:pt x="2345042" y="5475635"/>
                  <a:pt x="2317161" y="5484709"/>
                </a:cubicBezTo>
                <a:cubicBezTo>
                  <a:pt x="2307706" y="5488423"/>
                  <a:pt x="2280420" y="5487681"/>
                  <a:pt x="2254976" y="5481171"/>
                </a:cubicBezTo>
                <a:cubicBezTo>
                  <a:pt x="2245928" y="5488719"/>
                  <a:pt x="2218934" y="5480752"/>
                  <a:pt x="2207910" y="5480609"/>
                </a:cubicBezTo>
                <a:cubicBezTo>
                  <a:pt x="2194629" y="5486780"/>
                  <a:pt x="2145730" y="5478443"/>
                  <a:pt x="2132071" y="5471642"/>
                </a:cubicBezTo>
                <a:lnTo>
                  <a:pt x="1997320" y="5461052"/>
                </a:lnTo>
                <a:lnTo>
                  <a:pt x="1952939" y="5459125"/>
                </a:lnTo>
                <a:cubicBezTo>
                  <a:pt x="1945332" y="5461028"/>
                  <a:pt x="1917594" y="5459807"/>
                  <a:pt x="1909962" y="5460656"/>
                </a:cubicBezTo>
                <a:cubicBezTo>
                  <a:pt x="1869137" y="5451366"/>
                  <a:pt x="1855058" y="5450916"/>
                  <a:pt x="1830652" y="5446387"/>
                </a:cubicBezTo>
                <a:cubicBezTo>
                  <a:pt x="1789570" y="5446257"/>
                  <a:pt x="1759297" y="5449199"/>
                  <a:pt x="1718300" y="5440163"/>
                </a:cubicBezTo>
                <a:lnTo>
                  <a:pt x="1598683" y="5421579"/>
                </a:lnTo>
                <a:cubicBezTo>
                  <a:pt x="1545373" y="5430395"/>
                  <a:pt x="1472271" y="5422676"/>
                  <a:pt x="1454720" y="5411077"/>
                </a:cubicBezTo>
                <a:cubicBezTo>
                  <a:pt x="1389095" y="5397948"/>
                  <a:pt x="1285456" y="5373921"/>
                  <a:pt x="1212995" y="5369047"/>
                </a:cubicBezTo>
                <a:lnTo>
                  <a:pt x="1101188" y="5321312"/>
                </a:lnTo>
                <a:lnTo>
                  <a:pt x="1064587" y="5312043"/>
                </a:lnTo>
                <a:lnTo>
                  <a:pt x="1059016" y="5303546"/>
                </a:lnTo>
                <a:lnTo>
                  <a:pt x="1020960" y="5293244"/>
                </a:lnTo>
                <a:lnTo>
                  <a:pt x="1019937" y="5294223"/>
                </a:lnTo>
                <a:cubicBezTo>
                  <a:pt x="1016771" y="5296183"/>
                  <a:pt x="1012803" y="5297187"/>
                  <a:pt x="1007030" y="5296218"/>
                </a:cubicBezTo>
                <a:cubicBezTo>
                  <a:pt x="1008579" y="5314137"/>
                  <a:pt x="1000660" y="5301915"/>
                  <a:pt x="983498" y="5297474"/>
                </a:cubicBezTo>
                <a:cubicBezTo>
                  <a:pt x="982075" y="5324313"/>
                  <a:pt x="937752" y="5292645"/>
                  <a:pt x="923071" y="5305120"/>
                </a:cubicBezTo>
                <a:lnTo>
                  <a:pt x="875051" y="5302099"/>
                </a:lnTo>
                <a:lnTo>
                  <a:pt x="874765" y="5302320"/>
                </a:lnTo>
                <a:cubicBezTo>
                  <a:pt x="872708" y="5302522"/>
                  <a:pt x="869886" y="5302221"/>
                  <a:pt x="865786" y="5301206"/>
                </a:cubicBezTo>
                <a:lnTo>
                  <a:pt x="859942" y="5299311"/>
                </a:lnTo>
                <a:lnTo>
                  <a:pt x="843867" y="5296344"/>
                </a:lnTo>
                <a:lnTo>
                  <a:pt x="837534" y="5296988"/>
                </a:lnTo>
                <a:lnTo>
                  <a:pt x="832565" y="5299034"/>
                </a:lnTo>
                <a:cubicBezTo>
                  <a:pt x="824201" y="5291722"/>
                  <a:pt x="825029" y="5283493"/>
                  <a:pt x="798467" y="5301966"/>
                </a:cubicBezTo>
                <a:cubicBezTo>
                  <a:pt x="767478" y="5301028"/>
                  <a:pt x="658626" y="5287550"/>
                  <a:pt x="621725" y="5284279"/>
                </a:cubicBezTo>
                <a:cubicBezTo>
                  <a:pt x="589067" y="5274420"/>
                  <a:pt x="617474" y="5286984"/>
                  <a:pt x="577078" y="5282347"/>
                </a:cubicBezTo>
                <a:cubicBezTo>
                  <a:pt x="540800" y="5264381"/>
                  <a:pt x="508300" y="5279501"/>
                  <a:pt x="465177" y="5274464"/>
                </a:cubicBezTo>
                <a:lnTo>
                  <a:pt x="394257" y="5288113"/>
                </a:lnTo>
                <a:lnTo>
                  <a:pt x="379994" y="5282673"/>
                </a:lnTo>
                <a:lnTo>
                  <a:pt x="375173" y="5279914"/>
                </a:lnTo>
                <a:cubicBezTo>
                  <a:pt x="371651" y="5278279"/>
                  <a:pt x="369047" y="5277533"/>
                  <a:pt x="366965" y="5277395"/>
                </a:cubicBezTo>
                <a:lnTo>
                  <a:pt x="366590" y="5277560"/>
                </a:lnTo>
                <a:lnTo>
                  <a:pt x="359237" y="5274755"/>
                </a:lnTo>
                <a:lnTo>
                  <a:pt x="236032" y="5261841"/>
                </a:lnTo>
                <a:cubicBezTo>
                  <a:pt x="230869" y="5259979"/>
                  <a:pt x="226573" y="5260299"/>
                  <a:pt x="222634" y="5261663"/>
                </a:cubicBezTo>
                <a:lnTo>
                  <a:pt x="221206" y="5262435"/>
                </a:lnTo>
                <a:lnTo>
                  <a:pt x="188902" y="5246417"/>
                </a:lnTo>
                <a:lnTo>
                  <a:pt x="183223" y="5246117"/>
                </a:lnTo>
                <a:lnTo>
                  <a:pt x="163943" y="5233338"/>
                </a:lnTo>
                <a:lnTo>
                  <a:pt x="153034" y="5227983"/>
                </a:lnTo>
                <a:lnTo>
                  <a:pt x="151905" y="5223897"/>
                </a:lnTo>
                <a:cubicBezTo>
                  <a:pt x="149599" y="5220913"/>
                  <a:pt x="144899" y="5218478"/>
                  <a:pt x="134812" y="5217299"/>
                </a:cubicBezTo>
                <a:lnTo>
                  <a:pt x="132110" y="5217510"/>
                </a:lnTo>
                <a:lnTo>
                  <a:pt x="120754" y="5208458"/>
                </a:lnTo>
                <a:cubicBezTo>
                  <a:pt x="117577" y="5204917"/>
                  <a:pt x="115362" y="5200979"/>
                  <a:pt x="114548" y="5196510"/>
                </a:cubicBezTo>
                <a:cubicBezTo>
                  <a:pt x="82509" y="5197847"/>
                  <a:pt x="57805" y="5190670"/>
                  <a:pt x="33996" y="5181441"/>
                </a:cubicBezTo>
                <a:lnTo>
                  <a:pt x="0" y="5169059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8F832F5-769A-4B3B-AF83-F1CA60F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4918896"/>
            <a:ext cx="12188952" cy="1939104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31502 w 12192002"/>
              <a:gd name="connsiteY95" fmla="*/ 1091564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76488 w 12192002"/>
              <a:gd name="connsiteY180" fmla="*/ 168393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4380 w 12192002"/>
              <a:gd name="connsiteY1" fmla="*/ 15827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76488 w 12192002"/>
              <a:gd name="connsiteY180" fmla="*/ 168393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08808 w 12192002"/>
              <a:gd name="connsiteY0" fmla="*/ 13675 h 2116463"/>
              <a:gd name="connsiteX1" fmla="*/ 5754380 w 12192002"/>
              <a:gd name="connsiteY1" fmla="*/ 9764 h 2116463"/>
              <a:gd name="connsiteX2" fmla="*/ 5957375 w 12192002"/>
              <a:gd name="connsiteY2" fmla="*/ 10652 h 2116463"/>
              <a:gd name="connsiteX3" fmla="*/ 6010090 w 12192002"/>
              <a:gd name="connsiteY3" fmla="*/ 14296 h 2116463"/>
              <a:gd name="connsiteX4" fmla="*/ 6041282 w 12192002"/>
              <a:gd name="connsiteY4" fmla="*/ 9203 h 2116463"/>
              <a:gd name="connsiteX5" fmla="*/ 6048637 w 12192002"/>
              <a:gd name="connsiteY5" fmla="*/ 854 h 2116463"/>
              <a:gd name="connsiteX6" fmla="*/ 6068529 w 12192002"/>
              <a:gd name="connsiteY6" fmla="*/ 1537 h 2116463"/>
              <a:gd name="connsiteX7" fmla="*/ 6073847 w 12192002"/>
              <a:gd name="connsiteY7" fmla="*/ 0 h 2116463"/>
              <a:gd name="connsiteX8" fmla="*/ 6168673 w 12192002"/>
              <a:gd name="connsiteY8" fmla="*/ 20462 h 2116463"/>
              <a:gd name="connsiteX9" fmla="*/ 6317559 w 12192002"/>
              <a:gd name="connsiteY9" fmla="*/ 22549 h 2116463"/>
              <a:gd name="connsiteX10" fmla="*/ 6549454 w 12192002"/>
              <a:gd name="connsiteY10" fmla="*/ 69349 h 2116463"/>
              <a:gd name="connsiteX11" fmla="*/ 6708221 w 12192002"/>
              <a:gd name="connsiteY11" fmla="*/ 98125 h 2116463"/>
              <a:gd name="connsiteX12" fmla="*/ 6904145 w 12192002"/>
              <a:gd name="connsiteY12" fmla="*/ 126080 h 2116463"/>
              <a:gd name="connsiteX13" fmla="*/ 7018495 w 12192002"/>
              <a:gd name="connsiteY13" fmla="*/ 155586 h 2116463"/>
              <a:gd name="connsiteX14" fmla="*/ 7096987 w 12192002"/>
              <a:gd name="connsiteY14" fmla="*/ 155212 h 2116463"/>
              <a:gd name="connsiteX15" fmla="*/ 7170807 w 12192002"/>
              <a:gd name="connsiteY15" fmla="*/ 167440 h 2116463"/>
              <a:gd name="connsiteX16" fmla="*/ 7197003 w 12192002"/>
              <a:gd name="connsiteY16" fmla="*/ 172088 h 2116463"/>
              <a:gd name="connsiteX17" fmla="*/ 7201101 w 12192002"/>
              <a:gd name="connsiteY17" fmla="*/ 177446 h 2116463"/>
              <a:gd name="connsiteX18" fmla="*/ 7218559 w 12192002"/>
              <a:gd name="connsiteY18" fmla="*/ 181996 h 2116463"/>
              <a:gd name="connsiteX19" fmla="*/ 7310852 w 12192002"/>
              <a:gd name="connsiteY19" fmla="*/ 207245 h 2116463"/>
              <a:gd name="connsiteX20" fmla="*/ 7312179 w 12192002"/>
              <a:gd name="connsiteY20" fmla="*/ 205803 h 2116463"/>
              <a:gd name="connsiteX21" fmla="*/ 7405390 w 12192002"/>
              <a:gd name="connsiteY21" fmla="*/ 196208 h 2116463"/>
              <a:gd name="connsiteX22" fmla="*/ 7495794 w 12192002"/>
              <a:gd name="connsiteY22" fmla="*/ 188103 h 2116463"/>
              <a:gd name="connsiteX23" fmla="*/ 7507039 w 12192002"/>
              <a:gd name="connsiteY23" fmla="*/ 190055 h 2116463"/>
              <a:gd name="connsiteX24" fmla="*/ 7507411 w 12192002"/>
              <a:gd name="connsiteY24" fmla="*/ 189728 h 2116463"/>
              <a:gd name="connsiteX25" fmla="*/ 7519570 w 12192002"/>
              <a:gd name="connsiteY25" fmla="*/ 191063 h 2116463"/>
              <a:gd name="connsiteX26" fmla="*/ 7527542 w 12192002"/>
              <a:gd name="connsiteY26" fmla="*/ 193616 h 2116463"/>
              <a:gd name="connsiteX27" fmla="*/ 7614346 w 12192002"/>
              <a:gd name="connsiteY27" fmla="*/ 199444 h 2116463"/>
              <a:gd name="connsiteX28" fmla="*/ 7718744 w 12192002"/>
              <a:gd name="connsiteY28" fmla="*/ 195973 h 2116463"/>
              <a:gd name="connsiteX29" fmla="*/ 7905407 w 12192002"/>
              <a:gd name="connsiteY29" fmla="*/ 221688 h 2116463"/>
              <a:gd name="connsiteX30" fmla="*/ 8090271 w 12192002"/>
              <a:gd name="connsiteY30" fmla="*/ 263661 h 2116463"/>
              <a:gd name="connsiteX31" fmla="*/ 8245834 w 12192002"/>
              <a:gd name="connsiteY31" fmla="*/ 309822 h 2116463"/>
              <a:gd name="connsiteX32" fmla="*/ 8252033 w 12192002"/>
              <a:gd name="connsiteY32" fmla="*/ 322814 h 2116463"/>
              <a:gd name="connsiteX33" fmla="*/ 8263376 w 12192002"/>
              <a:gd name="connsiteY33" fmla="*/ 332657 h 2116463"/>
              <a:gd name="connsiteX34" fmla="*/ 8266075 w 12192002"/>
              <a:gd name="connsiteY34" fmla="*/ 332427 h 2116463"/>
              <a:gd name="connsiteX35" fmla="*/ 8283149 w 12192002"/>
              <a:gd name="connsiteY35" fmla="*/ 339602 h 2116463"/>
              <a:gd name="connsiteX36" fmla="*/ 8284276 w 12192002"/>
              <a:gd name="connsiteY36" fmla="*/ 344045 h 2116463"/>
              <a:gd name="connsiteX37" fmla="*/ 8295173 w 12192002"/>
              <a:gd name="connsiteY37" fmla="*/ 349868 h 2116463"/>
              <a:gd name="connsiteX38" fmla="*/ 8314432 w 12192002"/>
              <a:gd name="connsiteY38" fmla="*/ 363763 h 2116463"/>
              <a:gd name="connsiteX39" fmla="*/ 8320104 w 12192002"/>
              <a:gd name="connsiteY39" fmla="*/ 364089 h 2116463"/>
              <a:gd name="connsiteX40" fmla="*/ 8352372 w 12192002"/>
              <a:gd name="connsiteY40" fmla="*/ 381507 h 2116463"/>
              <a:gd name="connsiteX41" fmla="*/ 8353799 w 12192002"/>
              <a:gd name="connsiteY41" fmla="*/ 380667 h 2116463"/>
              <a:gd name="connsiteX42" fmla="*/ 8367182 w 12192002"/>
              <a:gd name="connsiteY42" fmla="*/ 380861 h 2116463"/>
              <a:gd name="connsiteX43" fmla="*/ 8490249 w 12192002"/>
              <a:gd name="connsiteY43" fmla="*/ 394903 h 2116463"/>
              <a:gd name="connsiteX44" fmla="*/ 8497594 w 12192002"/>
              <a:gd name="connsiteY44" fmla="*/ 397953 h 2116463"/>
              <a:gd name="connsiteX45" fmla="*/ 8497968 w 12192002"/>
              <a:gd name="connsiteY45" fmla="*/ 397774 h 2116463"/>
              <a:gd name="connsiteX46" fmla="*/ 8506167 w 12192002"/>
              <a:gd name="connsiteY46" fmla="*/ 400512 h 2116463"/>
              <a:gd name="connsiteX47" fmla="*/ 8510983 w 12192002"/>
              <a:gd name="connsiteY47" fmla="*/ 403513 h 2116463"/>
              <a:gd name="connsiteX48" fmla="*/ 8525230 w 12192002"/>
              <a:gd name="connsiteY48" fmla="*/ 409428 h 2116463"/>
              <a:gd name="connsiteX49" fmla="*/ 8596071 w 12192002"/>
              <a:gd name="connsiteY49" fmla="*/ 394586 h 2116463"/>
              <a:gd name="connsiteX50" fmla="*/ 8707847 w 12192002"/>
              <a:gd name="connsiteY50" fmla="*/ 403158 h 2116463"/>
              <a:gd name="connsiteX51" fmla="*/ 8752444 w 12192002"/>
              <a:gd name="connsiteY51" fmla="*/ 405259 h 2116463"/>
              <a:gd name="connsiteX52" fmla="*/ 8928988 w 12192002"/>
              <a:gd name="connsiteY52" fmla="*/ 424491 h 2116463"/>
              <a:gd name="connsiteX53" fmla="*/ 8963048 w 12192002"/>
              <a:gd name="connsiteY53" fmla="*/ 421303 h 2116463"/>
              <a:gd name="connsiteX54" fmla="*/ 8968011 w 12192002"/>
              <a:gd name="connsiteY54" fmla="*/ 419078 h 2116463"/>
              <a:gd name="connsiteX55" fmla="*/ 8974337 w 12192002"/>
              <a:gd name="connsiteY55" fmla="*/ 418378 h 2116463"/>
              <a:gd name="connsiteX56" fmla="*/ 8990394 w 12192002"/>
              <a:gd name="connsiteY56" fmla="*/ 421604 h 2116463"/>
              <a:gd name="connsiteX57" fmla="*/ 8996232 w 12192002"/>
              <a:gd name="connsiteY57" fmla="*/ 423665 h 2116463"/>
              <a:gd name="connsiteX58" fmla="*/ 9005201 w 12192002"/>
              <a:gd name="connsiteY58" fmla="*/ 424876 h 2116463"/>
              <a:gd name="connsiteX59" fmla="*/ 9005486 w 12192002"/>
              <a:gd name="connsiteY59" fmla="*/ 424636 h 2116463"/>
              <a:gd name="connsiteX60" fmla="*/ 9053453 w 12192002"/>
              <a:gd name="connsiteY60" fmla="*/ 427921 h 2116463"/>
              <a:gd name="connsiteX61" fmla="*/ 9113812 w 12192002"/>
              <a:gd name="connsiteY61" fmla="*/ 419607 h 2116463"/>
              <a:gd name="connsiteX62" fmla="*/ 9137318 w 12192002"/>
              <a:gd name="connsiteY62" fmla="*/ 418241 h 2116463"/>
              <a:gd name="connsiteX63" fmla="*/ 9150210 w 12192002"/>
              <a:gd name="connsiteY63" fmla="*/ 416072 h 2116463"/>
              <a:gd name="connsiteX64" fmla="*/ 9151232 w 12192002"/>
              <a:gd name="connsiteY64" fmla="*/ 415007 h 2116463"/>
              <a:gd name="connsiteX65" fmla="*/ 9189246 w 12192002"/>
              <a:gd name="connsiteY65" fmla="*/ 426209 h 2116463"/>
              <a:gd name="connsiteX66" fmla="*/ 9194810 w 12192002"/>
              <a:gd name="connsiteY66" fmla="*/ 435448 h 2116463"/>
              <a:gd name="connsiteX67" fmla="*/ 9231370 w 12192002"/>
              <a:gd name="connsiteY67" fmla="*/ 445527 h 2116463"/>
              <a:gd name="connsiteX68" fmla="*/ 9343052 w 12192002"/>
              <a:gd name="connsiteY68" fmla="*/ 497432 h 2116463"/>
              <a:gd name="connsiteX69" fmla="*/ 9584507 w 12192002"/>
              <a:gd name="connsiteY69" fmla="*/ 543134 h 2116463"/>
              <a:gd name="connsiteX70" fmla="*/ 9728309 w 12192002"/>
              <a:gd name="connsiteY70" fmla="*/ 554554 h 2116463"/>
              <a:gd name="connsiteX71" fmla="*/ 9847792 w 12192002"/>
              <a:gd name="connsiteY71" fmla="*/ 574761 h 2116463"/>
              <a:gd name="connsiteX72" fmla="*/ 9960019 w 12192002"/>
              <a:gd name="connsiteY72" fmla="*/ 581529 h 2116463"/>
              <a:gd name="connsiteX73" fmla="*/ 10039240 w 12192002"/>
              <a:gd name="connsiteY73" fmla="*/ 597044 h 2116463"/>
              <a:gd name="connsiteX74" fmla="*/ 10082169 w 12192002"/>
              <a:gd name="connsiteY74" fmla="*/ 595380 h 2116463"/>
              <a:gd name="connsiteX75" fmla="*/ 10126500 w 12192002"/>
              <a:gd name="connsiteY75" fmla="*/ 597475 h 2116463"/>
              <a:gd name="connsiteX76" fmla="*/ 10261101 w 12192002"/>
              <a:gd name="connsiteY76" fmla="*/ 608990 h 2116463"/>
              <a:gd name="connsiteX77" fmla="*/ 10336855 w 12192002"/>
              <a:gd name="connsiteY77" fmla="*/ 618741 h 2116463"/>
              <a:gd name="connsiteX78" fmla="*/ 10383868 w 12192002"/>
              <a:gd name="connsiteY78" fmla="*/ 619352 h 2116463"/>
              <a:gd name="connsiteX79" fmla="*/ 10445984 w 12192002"/>
              <a:gd name="connsiteY79" fmla="*/ 623199 h 2116463"/>
              <a:gd name="connsiteX80" fmla="*/ 10519280 w 12192002"/>
              <a:gd name="connsiteY80" fmla="*/ 625257 h 2116463"/>
              <a:gd name="connsiteX81" fmla="*/ 10644619 w 12192002"/>
              <a:gd name="connsiteY81" fmla="*/ 645503 h 2116463"/>
              <a:gd name="connsiteX82" fmla="*/ 10857724 w 12192002"/>
              <a:gd name="connsiteY82" fmla="*/ 706621 h 2116463"/>
              <a:gd name="connsiteX83" fmla="*/ 10951063 w 12192002"/>
              <a:gd name="connsiteY83" fmla="*/ 719704 h 2116463"/>
              <a:gd name="connsiteX84" fmla="*/ 11030956 w 12192002"/>
              <a:gd name="connsiteY84" fmla="*/ 714948 h 2116463"/>
              <a:gd name="connsiteX85" fmla="*/ 11085938 w 12192002"/>
              <a:gd name="connsiteY85" fmla="*/ 717829 h 2116463"/>
              <a:gd name="connsiteX86" fmla="*/ 11143411 w 12192002"/>
              <a:gd name="connsiteY86" fmla="*/ 727078 h 2116463"/>
              <a:gd name="connsiteX87" fmla="*/ 11195087 w 12192002"/>
              <a:gd name="connsiteY87" fmla="*/ 726431 h 2116463"/>
              <a:gd name="connsiteX88" fmla="*/ 11273972 w 12192002"/>
              <a:gd name="connsiteY88" fmla="*/ 747450 h 2116463"/>
              <a:gd name="connsiteX89" fmla="*/ 11369715 w 12192002"/>
              <a:gd name="connsiteY89" fmla="*/ 807118 h 2116463"/>
              <a:gd name="connsiteX90" fmla="*/ 11462695 w 12192002"/>
              <a:gd name="connsiteY90" fmla="*/ 868591 h 2116463"/>
              <a:gd name="connsiteX91" fmla="*/ 11516473 w 12192002"/>
              <a:gd name="connsiteY91" fmla="*/ 922143 h 2116463"/>
              <a:gd name="connsiteX92" fmla="*/ 11630749 w 12192002"/>
              <a:gd name="connsiteY92" fmla="*/ 984032 h 2116463"/>
              <a:gd name="connsiteX93" fmla="*/ 11712382 w 12192002"/>
              <a:gd name="connsiteY93" fmla="*/ 1041801 h 2116463"/>
              <a:gd name="connsiteX94" fmla="*/ 11876461 w 12192002"/>
              <a:gd name="connsiteY94" fmla="*/ 1073121 h 2116463"/>
              <a:gd name="connsiteX95" fmla="*/ 11931502 w 12192002"/>
              <a:gd name="connsiteY95" fmla="*/ 1085501 h 2116463"/>
              <a:gd name="connsiteX96" fmla="*/ 12052936 w 12192002"/>
              <a:gd name="connsiteY96" fmla="*/ 1070019 h 2116463"/>
              <a:gd name="connsiteX97" fmla="*/ 12140863 w 12192002"/>
              <a:gd name="connsiteY97" fmla="*/ 1028973 h 2116463"/>
              <a:gd name="connsiteX98" fmla="*/ 12192002 w 12192002"/>
              <a:gd name="connsiteY98" fmla="*/ 1009775 h 2116463"/>
              <a:gd name="connsiteX99" fmla="*/ 12192002 w 12192002"/>
              <a:gd name="connsiteY99" fmla="*/ 1949486 h 2116463"/>
              <a:gd name="connsiteX100" fmla="*/ 12192000 w 12192002"/>
              <a:gd name="connsiteY100" fmla="*/ 1949486 h 2116463"/>
              <a:gd name="connsiteX101" fmla="*/ 12192000 w 12192002"/>
              <a:gd name="connsiteY101" fmla="*/ 2116463 h 2116463"/>
              <a:gd name="connsiteX102" fmla="*/ 0 w 12192002"/>
              <a:gd name="connsiteY102" fmla="*/ 2116463 h 2116463"/>
              <a:gd name="connsiteX103" fmla="*/ 0 w 12192002"/>
              <a:gd name="connsiteY103" fmla="*/ 1342264 h 2116463"/>
              <a:gd name="connsiteX104" fmla="*/ 2 w 12192002"/>
              <a:gd name="connsiteY104" fmla="*/ 1342264 h 2116463"/>
              <a:gd name="connsiteX105" fmla="*/ 2 w 12192002"/>
              <a:gd name="connsiteY105" fmla="*/ 585954 h 2116463"/>
              <a:gd name="connsiteX106" fmla="*/ 15526 w 12192002"/>
              <a:gd name="connsiteY106" fmla="*/ 580485 h 2116463"/>
              <a:gd name="connsiteX107" fmla="*/ 118381 w 12192002"/>
              <a:gd name="connsiteY107" fmla="*/ 577629 h 2116463"/>
              <a:gd name="connsiteX108" fmla="*/ 292435 w 12192002"/>
              <a:gd name="connsiteY108" fmla="*/ 525824 h 2116463"/>
              <a:gd name="connsiteX109" fmla="*/ 404015 w 12192002"/>
              <a:gd name="connsiteY109" fmla="*/ 505128 h 2116463"/>
              <a:gd name="connsiteX110" fmla="*/ 445099 w 12192002"/>
              <a:gd name="connsiteY110" fmla="*/ 499305 h 2116463"/>
              <a:gd name="connsiteX111" fmla="*/ 571717 w 12192002"/>
              <a:gd name="connsiteY111" fmla="*/ 461275 h 2116463"/>
              <a:gd name="connsiteX112" fmla="*/ 578535 w 12192002"/>
              <a:gd name="connsiteY112" fmla="*/ 461464 h 2116463"/>
              <a:gd name="connsiteX113" fmla="*/ 596792 w 12192002"/>
              <a:gd name="connsiteY113" fmla="*/ 458812 h 2116463"/>
              <a:gd name="connsiteX114" fmla="*/ 708875 w 12192002"/>
              <a:gd name="connsiteY114" fmla="*/ 415954 h 2116463"/>
              <a:gd name="connsiteX115" fmla="*/ 719742 w 12192002"/>
              <a:gd name="connsiteY115" fmla="*/ 410277 h 2116463"/>
              <a:gd name="connsiteX116" fmla="*/ 720047 w 12192002"/>
              <a:gd name="connsiteY116" fmla="*/ 409015 h 2116463"/>
              <a:gd name="connsiteX117" fmla="*/ 763053 w 12192002"/>
              <a:gd name="connsiteY117" fmla="*/ 408244 h 2116463"/>
              <a:gd name="connsiteX118" fmla="*/ 767901 w 12192002"/>
              <a:gd name="connsiteY118" fmla="*/ 406023 h 2116463"/>
              <a:gd name="connsiteX119" fmla="*/ 797041 w 12192002"/>
              <a:gd name="connsiteY119" fmla="*/ 408230 h 2116463"/>
              <a:gd name="connsiteX120" fmla="*/ 811506 w 12192002"/>
              <a:gd name="connsiteY120" fmla="*/ 407925 h 2116463"/>
              <a:gd name="connsiteX121" fmla="*/ 816809 w 12192002"/>
              <a:gd name="connsiteY121" fmla="*/ 410819 h 2116463"/>
              <a:gd name="connsiteX122" fmla="*/ 837540 w 12192002"/>
              <a:gd name="connsiteY122" fmla="*/ 408855 h 2116463"/>
              <a:gd name="connsiteX123" fmla="*/ 858269 w 12192002"/>
              <a:gd name="connsiteY123" fmla="*/ 410068 h 2116463"/>
              <a:gd name="connsiteX124" fmla="*/ 948732 w 12192002"/>
              <a:gd name="connsiteY124" fmla="*/ 398230 h 2116463"/>
              <a:gd name="connsiteX125" fmla="*/ 1149979 w 12192002"/>
              <a:gd name="connsiteY125" fmla="*/ 400635 h 2116463"/>
              <a:gd name="connsiteX126" fmla="*/ 1496110 w 12192002"/>
              <a:gd name="connsiteY126" fmla="*/ 351200 h 2116463"/>
              <a:gd name="connsiteX127" fmla="*/ 1608669 w 12192002"/>
              <a:gd name="connsiteY127" fmla="*/ 325610 h 2116463"/>
              <a:gd name="connsiteX128" fmla="*/ 1675071 w 12192002"/>
              <a:gd name="connsiteY128" fmla="*/ 318713 h 2116463"/>
              <a:gd name="connsiteX129" fmla="*/ 1738204 w 12192002"/>
              <a:gd name="connsiteY129" fmla="*/ 302364 h 2116463"/>
              <a:gd name="connsiteX130" fmla="*/ 1786655 w 12192002"/>
              <a:gd name="connsiteY130" fmla="*/ 297313 h 2116463"/>
              <a:gd name="connsiteX131" fmla="*/ 1873080 w 12192002"/>
              <a:gd name="connsiteY131" fmla="*/ 324935 h 2116463"/>
              <a:gd name="connsiteX132" fmla="*/ 1921650 w 12192002"/>
              <a:gd name="connsiteY132" fmla="*/ 326530 h 2116463"/>
              <a:gd name="connsiteX133" fmla="*/ 1928172 w 12192002"/>
              <a:gd name="connsiteY133" fmla="*/ 321699 h 2116463"/>
              <a:gd name="connsiteX134" fmla="*/ 1997356 w 12192002"/>
              <a:gd name="connsiteY134" fmla="*/ 343644 h 2116463"/>
              <a:gd name="connsiteX135" fmla="*/ 2094665 w 12192002"/>
              <a:gd name="connsiteY135" fmla="*/ 335624 h 2116463"/>
              <a:gd name="connsiteX136" fmla="*/ 2208578 w 12192002"/>
              <a:gd name="connsiteY136" fmla="*/ 318913 h 2116463"/>
              <a:gd name="connsiteX137" fmla="*/ 2315112 w 12192002"/>
              <a:gd name="connsiteY137" fmla="*/ 313680 h 2116463"/>
              <a:gd name="connsiteX138" fmla="*/ 2443255 w 12192002"/>
              <a:gd name="connsiteY138" fmla="*/ 322147 h 2116463"/>
              <a:gd name="connsiteX139" fmla="*/ 2568028 w 12192002"/>
              <a:gd name="connsiteY139" fmla="*/ 336048 h 2116463"/>
              <a:gd name="connsiteX140" fmla="*/ 2646527 w 12192002"/>
              <a:gd name="connsiteY140" fmla="*/ 309807 h 2116463"/>
              <a:gd name="connsiteX141" fmla="*/ 2781569 w 12192002"/>
              <a:gd name="connsiteY141" fmla="*/ 320343 h 2116463"/>
              <a:gd name="connsiteX142" fmla="*/ 3030291 w 12192002"/>
              <a:gd name="connsiteY142" fmla="*/ 342164 h 2116463"/>
              <a:gd name="connsiteX143" fmla="*/ 3142556 w 12192002"/>
              <a:gd name="connsiteY143" fmla="*/ 344807 h 2116463"/>
              <a:gd name="connsiteX144" fmla="*/ 3262356 w 12192002"/>
              <a:gd name="connsiteY144" fmla="*/ 352582 h 2116463"/>
              <a:gd name="connsiteX145" fmla="*/ 3341698 w 12192002"/>
              <a:gd name="connsiteY145" fmla="*/ 358459 h 2116463"/>
              <a:gd name="connsiteX146" fmla="*/ 3344026 w 12192002"/>
              <a:gd name="connsiteY146" fmla="*/ 357484 h 2116463"/>
              <a:gd name="connsiteX147" fmla="*/ 3363888 w 12192002"/>
              <a:gd name="connsiteY147" fmla="*/ 359166 h 2116463"/>
              <a:gd name="connsiteX148" fmla="*/ 3400728 w 12192002"/>
              <a:gd name="connsiteY148" fmla="*/ 376118 h 2116463"/>
              <a:gd name="connsiteX149" fmla="*/ 3473223 w 12192002"/>
              <a:gd name="connsiteY149" fmla="*/ 364070 h 2116463"/>
              <a:gd name="connsiteX150" fmla="*/ 3536135 w 12192002"/>
              <a:gd name="connsiteY150" fmla="*/ 360409 h 2116463"/>
              <a:gd name="connsiteX151" fmla="*/ 3585978 w 12192002"/>
              <a:gd name="connsiteY151" fmla="*/ 350710 h 2116463"/>
              <a:gd name="connsiteX152" fmla="*/ 3594501 w 12192002"/>
              <a:gd name="connsiteY152" fmla="*/ 351400 h 2116463"/>
              <a:gd name="connsiteX153" fmla="*/ 3594736 w 12192002"/>
              <a:gd name="connsiteY153" fmla="*/ 351131 h 2116463"/>
              <a:gd name="connsiteX154" fmla="*/ 3603855 w 12192002"/>
              <a:gd name="connsiteY154" fmla="*/ 351295 h 2116463"/>
              <a:gd name="connsiteX155" fmla="*/ 3610035 w 12192002"/>
              <a:gd name="connsiteY155" fmla="*/ 352657 h 2116463"/>
              <a:gd name="connsiteX156" fmla="*/ 3682513 w 12192002"/>
              <a:gd name="connsiteY156" fmla="*/ 320386 h 2116463"/>
              <a:gd name="connsiteX157" fmla="*/ 3789760 w 12192002"/>
              <a:gd name="connsiteY157" fmla="*/ 296463 h 2116463"/>
              <a:gd name="connsiteX158" fmla="*/ 3897275 w 12192002"/>
              <a:gd name="connsiteY158" fmla="*/ 276225 h 2116463"/>
              <a:gd name="connsiteX159" fmla="*/ 3936846 w 12192002"/>
              <a:gd name="connsiteY159" fmla="*/ 270570 h 2116463"/>
              <a:gd name="connsiteX160" fmla="*/ 4004538 w 12192002"/>
              <a:gd name="connsiteY160" fmla="*/ 253113 h 2116463"/>
              <a:gd name="connsiteX161" fmla="*/ 4033778 w 12192002"/>
              <a:gd name="connsiteY161" fmla="*/ 240545 h 2116463"/>
              <a:gd name="connsiteX162" fmla="*/ 4035363 w 12192002"/>
              <a:gd name="connsiteY162" fmla="*/ 240780 h 2116463"/>
              <a:gd name="connsiteX163" fmla="*/ 4036996 w 12192002"/>
              <a:gd name="connsiteY163" fmla="*/ 237113 h 2116463"/>
              <a:gd name="connsiteX164" fmla="*/ 4042364 w 12192002"/>
              <a:gd name="connsiteY164" fmla="*/ 234679 h 2116463"/>
              <a:gd name="connsiteX165" fmla="*/ 4058954 w 12192002"/>
              <a:gd name="connsiteY165" fmla="*/ 233058 h 2116463"/>
              <a:gd name="connsiteX166" fmla="*/ 4065510 w 12192002"/>
              <a:gd name="connsiteY166" fmla="*/ 233276 h 2116463"/>
              <a:gd name="connsiteX167" fmla="*/ 4074427 w 12192002"/>
              <a:gd name="connsiteY167" fmla="*/ 231832 h 2116463"/>
              <a:gd name="connsiteX168" fmla="*/ 4074546 w 12192002"/>
              <a:gd name="connsiteY168" fmla="*/ 231533 h 2116463"/>
              <a:gd name="connsiteX169" fmla="*/ 4083097 w 12192002"/>
              <a:gd name="connsiteY169" fmla="*/ 230698 h 2116463"/>
              <a:gd name="connsiteX170" fmla="*/ 4142745 w 12192002"/>
              <a:gd name="connsiteY170" fmla="*/ 204165 h 2116463"/>
              <a:gd name="connsiteX171" fmla="*/ 4191248 w 12192002"/>
              <a:gd name="connsiteY171" fmla="*/ 188300 h 2116463"/>
              <a:gd name="connsiteX172" fmla="*/ 4201744 w 12192002"/>
              <a:gd name="connsiteY172" fmla="*/ 182666 h 2116463"/>
              <a:gd name="connsiteX173" fmla="*/ 4202048 w 12192002"/>
              <a:gd name="connsiteY173" fmla="*/ 181407 h 2116463"/>
              <a:gd name="connsiteX174" fmla="*/ 4248116 w 12192002"/>
              <a:gd name="connsiteY174" fmla="*/ 178612 h 2116463"/>
              <a:gd name="connsiteX175" fmla="*/ 4276141 w 12192002"/>
              <a:gd name="connsiteY175" fmla="*/ 180936 h 2116463"/>
              <a:gd name="connsiteX176" fmla="*/ 4290062 w 12192002"/>
              <a:gd name="connsiteY176" fmla="*/ 180690 h 2116463"/>
              <a:gd name="connsiteX177" fmla="*/ 4295143 w 12192002"/>
              <a:gd name="connsiteY177" fmla="*/ 183607 h 2116463"/>
              <a:gd name="connsiteX178" fmla="*/ 4315108 w 12192002"/>
              <a:gd name="connsiteY178" fmla="*/ 181728 h 2116463"/>
              <a:gd name="connsiteX179" fmla="*/ 4316965 w 12192002"/>
              <a:gd name="connsiteY179" fmla="*/ 180387 h 2116463"/>
              <a:gd name="connsiteX180" fmla="*/ 4376488 w 12192002"/>
              <a:gd name="connsiteY180" fmla="*/ 162330 h 2116463"/>
              <a:gd name="connsiteX181" fmla="*/ 4442156 w 12192002"/>
              <a:gd name="connsiteY181" fmla="*/ 160984 h 2116463"/>
              <a:gd name="connsiteX182" fmla="*/ 4524889 w 12192002"/>
              <a:gd name="connsiteY182" fmla="*/ 170071 h 2116463"/>
              <a:gd name="connsiteX183" fmla="*/ 4715526 w 12192002"/>
              <a:gd name="connsiteY183" fmla="*/ 165103 h 2116463"/>
              <a:gd name="connsiteX184" fmla="*/ 4762447 w 12192002"/>
              <a:gd name="connsiteY184" fmla="*/ 156615 h 2116463"/>
              <a:gd name="connsiteX185" fmla="*/ 4840439 w 12192002"/>
              <a:gd name="connsiteY185" fmla="*/ 128847 h 2116463"/>
              <a:gd name="connsiteX186" fmla="*/ 5011513 w 12192002"/>
              <a:gd name="connsiteY186" fmla="*/ 104830 h 2116463"/>
              <a:gd name="connsiteX187" fmla="*/ 5065790 w 12192002"/>
              <a:gd name="connsiteY187" fmla="*/ 88449 h 2116463"/>
              <a:gd name="connsiteX188" fmla="*/ 5121659 w 12192002"/>
              <a:gd name="connsiteY188" fmla="*/ 95020 h 2116463"/>
              <a:gd name="connsiteX189" fmla="*/ 5139595 w 12192002"/>
              <a:gd name="connsiteY189" fmla="*/ 84167 h 2116463"/>
              <a:gd name="connsiteX190" fmla="*/ 5142598 w 12192002"/>
              <a:gd name="connsiteY190" fmla="*/ 82066 h 2116463"/>
              <a:gd name="connsiteX191" fmla="*/ 5156554 w 12192002"/>
              <a:gd name="connsiteY191" fmla="*/ 78666 h 2116463"/>
              <a:gd name="connsiteX192" fmla="*/ 5174660 w 12192002"/>
              <a:gd name="connsiteY192" fmla="*/ 71443 h 2116463"/>
              <a:gd name="connsiteX193" fmla="*/ 5222961 w 12192002"/>
              <a:gd name="connsiteY193" fmla="*/ 68453 h 2116463"/>
              <a:gd name="connsiteX194" fmla="*/ 5261763 w 12192002"/>
              <a:gd name="connsiteY194" fmla="*/ 57329 h 2116463"/>
              <a:gd name="connsiteX195" fmla="*/ 5381667 w 12192002"/>
              <a:gd name="connsiteY195" fmla="*/ 36912 h 2116463"/>
              <a:gd name="connsiteX196" fmla="*/ 5432760 w 12192002"/>
              <a:gd name="connsiteY196" fmla="*/ 19210 h 2116463"/>
              <a:gd name="connsiteX197" fmla="*/ 5470905 w 12192002"/>
              <a:gd name="connsiteY197" fmla="*/ 7957 h 2116463"/>
              <a:gd name="connsiteX198" fmla="*/ 5608808 w 12192002"/>
              <a:gd name="connsiteY198" fmla="*/ 13675 h 2116463"/>
              <a:gd name="connsiteX0" fmla="*/ 5608808 w 12192002"/>
              <a:gd name="connsiteY0" fmla="*/ 13675 h 2116463"/>
              <a:gd name="connsiteX1" fmla="*/ 5754380 w 12192002"/>
              <a:gd name="connsiteY1" fmla="*/ 9764 h 2116463"/>
              <a:gd name="connsiteX2" fmla="*/ 5957375 w 12192002"/>
              <a:gd name="connsiteY2" fmla="*/ 10652 h 2116463"/>
              <a:gd name="connsiteX3" fmla="*/ 6010090 w 12192002"/>
              <a:gd name="connsiteY3" fmla="*/ 14296 h 2116463"/>
              <a:gd name="connsiteX4" fmla="*/ 6041282 w 12192002"/>
              <a:gd name="connsiteY4" fmla="*/ 9203 h 2116463"/>
              <a:gd name="connsiteX5" fmla="*/ 6048637 w 12192002"/>
              <a:gd name="connsiteY5" fmla="*/ 854 h 2116463"/>
              <a:gd name="connsiteX6" fmla="*/ 6068529 w 12192002"/>
              <a:gd name="connsiteY6" fmla="*/ 1537 h 2116463"/>
              <a:gd name="connsiteX7" fmla="*/ 6073847 w 12192002"/>
              <a:gd name="connsiteY7" fmla="*/ 0 h 2116463"/>
              <a:gd name="connsiteX8" fmla="*/ 6168673 w 12192002"/>
              <a:gd name="connsiteY8" fmla="*/ 20462 h 2116463"/>
              <a:gd name="connsiteX9" fmla="*/ 6317559 w 12192002"/>
              <a:gd name="connsiteY9" fmla="*/ 37352 h 2116463"/>
              <a:gd name="connsiteX10" fmla="*/ 6549454 w 12192002"/>
              <a:gd name="connsiteY10" fmla="*/ 69349 h 2116463"/>
              <a:gd name="connsiteX11" fmla="*/ 6708221 w 12192002"/>
              <a:gd name="connsiteY11" fmla="*/ 98125 h 2116463"/>
              <a:gd name="connsiteX12" fmla="*/ 6904145 w 12192002"/>
              <a:gd name="connsiteY12" fmla="*/ 126080 h 2116463"/>
              <a:gd name="connsiteX13" fmla="*/ 7018495 w 12192002"/>
              <a:gd name="connsiteY13" fmla="*/ 155586 h 2116463"/>
              <a:gd name="connsiteX14" fmla="*/ 7096987 w 12192002"/>
              <a:gd name="connsiteY14" fmla="*/ 155212 h 2116463"/>
              <a:gd name="connsiteX15" fmla="*/ 7170807 w 12192002"/>
              <a:gd name="connsiteY15" fmla="*/ 167440 h 2116463"/>
              <a:gd name="connsiteX16" fmla="*/ 7197003 w 12192002"/>
              <a:gd name="connsiteY16" fmla="*/ 172088 h 2116463"/>
              <a:gd name="connsiteX17" fmla="*/ 7201101 w 12192002"/>
              <a:gd name="connsiteY17" fmla="*/ 177446 h 2116463"/>
              <a:gd name="connsiteX18" fmla="*/ 7218559 w 12192002"/>
              <a:gd name="connsiteY18" fmla="*/ 181996 h 2116463"/>
              <a:gd name="connsiteX19" fmla="*/ 7310852 w 12192002"/>
              <a:gd name="connsiteY19" fmla="*/ 207245 h 2116463"/>
              <a:gd name="connsiteX20" fmla="*/ 7312179 w 12192002"/>
              <a:gd name="connsiteY20" fmla="*/ 205803 h 2116463"/>
              <a:gd name="connsiteX21" fmla="*/ 7405390 w 12192002"/>
              <a:gd name="connsiteY21" fmla="*/ 196208 h 2116463"/>
              <a:gd name="connsiteX22" fmla="*/ 7495794 w 12192002"/>
              <a:gd name="connsiteY22" fmla="*/ 188103 h 2116463"/>
              <a:gd name="connsiteX23" fmla="*/ 7507039 w 12192002"/>
              <a:gd name="connsiteY23" fmla="*/ 190055 h 2116463"/>
              <a:gd name="connsiteX24" fmla="*/ 7507411 w 12192002"/>
              <a:gd name="connsiteY24" fmla="*/ 189728 h 2116463"/>
              <a:gd name="connsiteX25" fmla="*/ 7519570 w 12192002"/>
              <a:gd name="connsiteY25" fmla="*/ 191063 h 2116463"/>
              <a:gd name="connsiteX26" fmla="*/ 7527542 w 12192002"/>
              <a:gd name="connsiteY26" fmla="*/ 193616 h 2116463"/>
              <a:gd name="connsiteX27" fmla="*/ 7614346 w 12192002"/>
              <a:gd name="connsiteY27" fmla="*/ 199444 h 2116463"/>
              <a:gd name="connsiteX28" fmla="*/ 7718744 w 12192002"/>
              <a:gd name="connsiteY28" fmla="*/ 195973 h 2116463"/>
              <a:gd name="connsiteX29" fmla="*/ 7905407 w 12192002"/>
              <a:gd name="connsiteY29" fmla="*/ 221688 h 2116463"/>
              <a:gd name="connsiteX30" fmla="*/ 8090271 w 12192002"/>
              <a:gd name="connsiteY30" fmla="*/ 263661 h 2116463"/>
              <a:gd name="connsiteX31" fmla="*/ 8245834 w 12192002"/>
              <a:gd name="connsiteY31" fmla="*/ 309822 h 2116463"/>
              <a:gd name="connsiteX32" fmla="*/ 8252033 w 12192002"/>
              <a:gd name="connsiteY32" fmla="*/ 322814 h 2116463"/>
              <a:gd name="connsiteX33" fmla="*/ 8263376 w 12192002"/>
              <a:gd name="connsiteY33" fmla="*/ 332657 h 2116463"/>
              <a:gd name="connsiteX34" fmla="*/ 8266075 w 12192002"/>
              <a:gd name="connsiteY34" fmla="*/ 332427 h 2116463"/>
              <a:gd name="connsiteX35" fmla="*/ 8283149 w 12192002"/>
              <a:gd name="connsiteY35" fmla="*/ 339602 h 2116463"/>
              <a:gd name="connsiteX36" fmla="*/ 8284276 w 12192002"/>
              <a:gd name="connsiteY36" fmla="*/ 344045 h 2116463"/>
              <a:gd name="connsiteX37" fmla="*/ 8295173 w 12192002"/>
              <a:gd name="connsiteY37" fmla="*/ 349868 h 2116463"/>
              <a:gd name="connsiteX38" fmla="*/ 8314432 w 12192002"/>
              <a:gd name="connsiteY38" fmla="*/ 363763 h 2116463"/>
              <a:gd name="connsiteX39" fmla="*/ 8320104 w 12192002"/>
              <a:gd name="connsiteY39" fmla="*/ 364089 h 2116463"/>
              <a:gd name="connsiteX40" fmla="*/ 8352372 w 12192002"/>
              <a:gd name="connsiteY40" fmla="*/ 381507 h 2116463"/>
              <a:gd name="connsiteX41" fmla="*/ 8353799 w 12192002"/>
              <a:gd name="connsiteY41" fmla="*/ 380667 h 2116463"/>
              <a:gd name="connsiteX42" fmla="*/ 8367182 w 12192002"/>
              <a:gd name="connsiteY42" fmla="*/ 380861 h 2116463"/>
              <a:gd name="connsiteX43" fmla="*/ 8490249 w 12192002"/>
              <a:gd name="connsiteY43" fmla="*/ 394903 h 2116463"/>
              <a:gd name="connsiteX44" fmla="*/ 8497594 w 12192002"/>
              <a:gd name="connsiteY44" fmla="*/ 397953 h 2116463"/>
              <a:gd name="connsiteX45" fmla="*/ 8497968 w 12192002"/>
              <a:gd name="connsiteY45" fmla="*/ 397774 h 2116463"/>
              <a:gd name="connsiteX46" fmla="*/ 8506167 w 12192002"/>
              <a:gd name="connsiteY46" fmla="*/ 400512 h 2116463"/>
              <a:gd name="connsiteX47" fmla="*/ 8510983 w 12192002"/>
              <a:gd name="connsiteY47" fmla="*/ 403513 h 2116463"/>
              <a:gd name="connsiteX48" fmla="*/ 8525230 w 12192002"/>
              <a:gd name="connsiteY48" fmla="*/ 409428 h 2116463"/>
              <a:gd name="connsiteX49" fmla="*/ 8596071 w 12192002"/>
              <a:gd name="connsiteY49" fmla="*/ 394586 h 2116463"/>
              <a:gd name="connsiteX50" fmla="*/ 8707847 w 12192002"/>
              <a:gd name="connsiteY50" fmla="*/ 403158 h 2116463"/>
              <a:gd name="connsiteX51" fmla="*/ 8752444 w 12192002"/>
              <a:gd name="connsiteY51" fmla="*/ 405259 h 2116463"/>
              <a:gd name="connsiteX52" fmla="*/ 8928988 w 12192002"/>
              <a:gd name="connsiteY52" fmla="*/ 424491 h 2116463"/>
              <a:gd name="connsiteX53" fmla="*/ 8963048 w 12192002"/>
              <a:gd name="connsiteY53" fmla="*/ 421303 h 2116463"/>
              <a:gd name="connsiteX54" fmla="*/ 8968011 w 12192002"/>
              <a:gd name="connsiteY54" fmla="*/ 419078 h 2116463"/>
              <a:gd name="connsiteX55" fmla="*/ 8974337 w 12192002"/>
              <a:gd name="connsiteY55" fmla="*/ 418378 h 2116463"/>
              <a:gd name="connsiteX56" fmla="*/ 8990394 w 12192002"/>
              <a:gd name="connsiteY56" fmla="*/ 421604 h 2116463"/>
              <a:gd name="connsiteX57" fmla="*/ 8996232 w 12192002"/>
              <a:gd name="connsiteY57" fmla="*/ 423665 h 2116463"/>
              <a:gd name="connsiteX58" fmla="*/ 9005201 w 12192002"/>
              <a:gd name="connsiteY58" fmla="*/ 424876 h 2116463"/>
              <a:gd name="connsiteX59" fmla="*/ 9005486 w 12192002"/>
              <a:gd name="connsiteY59" fmla="*/ 424636 h 2116463"/>
              <a:gd name="connsiteX60" fmla="*/ 9053453 w 12192002"/>
              <a:gd name="connsiteY60" fmla="*/ 427921 h 2116463"/>
              <a:gd name="connsiteX61" fmla="*/ 9113812 w 12192002"/>
              <a:gd name="connsiteY61" fmla="*/ 419607 h 2116463"/>
              <a:gd name="connsiteX62" fmla="*/ 9137318 w 12192002"/>
              <a:gd name="connsiteY62" fmla="*/ 418241 h 2116463"/>
              <a:gd name="connsiteX63" fmla="*/ 9150210 w 12192002"/>
              <a:gd name="connsiteY63" fmla="*/ 416072 h 2116463"/>
              <a:gd name="connsiteX64" fmla="*/ 9151232 w 12192002"/>
              <a:gd name="connsiteY64" fmla="*/ 415007 h 2116463"/>
              <a:gd name="connsiteX65" fmla="*/ 9189246 w 12192002"/>
              <a:gd name="connsiteY65" fmla="*/ 426209 h 2116463"/>
              <a:gd name="connsiteX66" fmla="*/ 9194810 w 12192002"/>
              <a:gd name="connsiteY66" fmla="*/ 435448 h 2116463"/>
              <a:gd name="connsiteX67" fmla="*/ 9231370 w 12192002"/>
              <a:gd name="connsiteY67" fmla="*/ 445527 h 2116463"/>
              <a:gd name="connsiteX68" fmla="*/ 9343052 w 12192002"/>
              <a:gd name="connsiteY68" fmla="*/ 497432 h 2116463"/>
              <a:gd name="connsiteX69" fmla="*/ 9584507 w 12192002"/>
              <a:gd name="connsiteY69" fmla="*/ 543134 h 2116463"/>
              <a:gd name="connsiteX70" fmla="*/ 9728309 w 12192002"/>
              <a:gd name="connsiteY70" fmla="*/ 554554 h 2116463"/>
              <a:gd name="connsiteX71" fmla="*/ 9847792 w 12192002"/>
              <a:gd name="connsiteY71" fmla="*/ 574761 h 2116463"/>
              <a:gd name="connsiteX72" fmla="*/ 9960019 w 12192002"/>
              <a:gd name="connsiteY72" fmla="*/ 581529 h 2116463"/>
              <a:gd name="connsiteX73" fmla="*/ 10039240 w 12192002"/>
              <a:gd name="connsiteY73" fmla="*/ 597044 h 2116463"/>
              <a:gd name="connsiteX74" fmla="*/ 10082169 w 12192002"/>
              <a:gd name="connsiteY74" fmla="*/ 595380 h 2116463"/>
              <a:gd name="connsiteX75" fmla="*/ 10126500 w 12192002"/>
              <a:gd name="connsiteY75" fmla="*/ 597475 h 2116463"/>
              <a:gd name="connsiteX76" fmla="*/ 10261101 w 12192002"/>
              <a:gd name="connsiteY76" fmla="*/ 608990 h 2116463"/>
              <a:gd name="connsiteX77" fmla="*/ 10336855 w 12192002"/>
              <a:gd name="connsiteY77" fmla="*/ 618741 h 2116463"/>
              <a:gd name="connsiteX78" fmla="*/ 10383868 w 12192002"/>
              <a:gd name="connsiteY78" fmla="*/ 619352 h 2116463"/>
              <a:gd name="connsiteX79" fmla="*/ 10445984 w 12192002"/>
              <a:gd name="connsiteY79" fmla="*/ 623199 h 2116463"/>
              <a:gd name="connsiteX80" fmla="*/ 10519280 w 12192002"/>
              <a:gd name="connsiteY80" fmla="*/ 625257 h 2116463"/>
              <a:gd name="connsiteX81" fmla="*/ 10644619 w 12192002"/>
              <a:gd name="connsiteY81" fmla="*/ 645503 h 2116463"/>
              <a:gd name="connsiteX82" fmla="*/ 10857724 w 12192002"/>
              <a:gd name="connsiteY82" fmla="*/ 706621 h 2116463"/>
              <a:gd name="connsiteX83" fmla="*/ 10951063 w 12192002"/>
              <a:gd name="connsiteY83" fmla="*/ 719704 h 2116463"/>
              <a:gd name="connsiteX84" fmla="*/ 11030956 w 12192002"/>
              <a:gd name="connsiteY84" fmla="*/ 714948 h 2116463"/>
              <a:gd name="connsiteX85" fmla="*/ 11085938 w 12192002"/>
              <a:gd name="connsiteY85" fmla="*/ 717829 h 2116463"/>
              <a:gd name="connsiteX86" fmla="*/ 11143411 w 12192002"/>
              <a:gd name="connsiteY86" fmla="*/ 727078 h 2116463"/>
              <a:gd name="connsiteX87" fmla="*/ 11195087 w 12192002"/>
              <a:gd name="connsiteY87" fmla="*/ 726431 h 2116463"/>
              <a:gd name="connsiteX88" fmla="*/ 11273972 w 12192002"/>
              <a:gd name="connsiteY88" fmla="*/ 747450 h 2116463"/>
              <a:gd name="connsiteX89" fmla="*/ 11369715 w 12192002"/>
              <a:gd name="connsiteY89" fmla="*/ 807118 h 2116463"/>
              <a:gd name="connsiteX90" fmla="*/ 11462695 w 12192002"/>
              <a:gd name="connsiteY90" fmla="*/ 868591 h 2116463"/>
              <a:gd name="connsiteX91" fmla="*/ 11516473 w 12192002"/>
              <a:gd name="connsiteY91" fmla="*/ 922143 h 2116463"/>
              <a:gd name="connsiteX92" fmla="*/ 11630749 w 12192002"/>
              <a:gd name="connsiteY92" fmla="*/ 984032 h 2116463"/>
              <a:gd name="connsiteX93" fmla="*/ 11712382 w 12192002"/>
              <a:gd name="connsiteY93" fmla="*/ 1041801 h 2116463"/>
              <a:gd name="connsiteX94" fmla="*/ 11876461 w 12192002"/>
              <a:gd name="connsiteY94" fmla="*/ 1073121 h 2116463"/>
              <a:gd name="connsiteX95" fmla="*/ 11931502 w 12192002"/>
              <a:gd name="connsiteY95" fmla="*/ 1085501 h 2116463"/>
              <a:gd name="connsiteX96" fmla="*/ 12052936 w 12192002"/>
              <a:gd name="connsiteY96" fmla="*/ 1070019 h 2116463"/>
              <a:gd name="connsiteX97" fmla="*/ 12140863 w 12192002"/>
              <a:gd name="connsiteY97" fmla="*/ 1028973 h 2116463"/>
              <a:gd name="connsiteX98" fmla="*/ 12192002 w 12192002"/>
              <a:gd name="connsiteY98" fmla="*/ 1009775 h 2116463"/>
              <a:gd name="connsiteX99" fmla="*/ 12192002 w 12192002"/>
              <a:gd name="connsiteY99" fmla="*/ 1949486 h 2116463"/>
              <a:gd name="connsiteX100" fmla="*/ 12192000 w 12192002"/>
              <a:gd name="connsiteY100" fmla="*/ 1949486 h 2116463"/>
              <a:gd name="connsiteX101" fmla="*/ 12192000 w 12192002"/>
              <a:gd name="connsiteY101" fmla="*/ 2116463 h 2116463"/>
              <a:gd name="connsiteX102" fmla="*/ 0 w 12192002"/>
              <a:gd name="connsiteY102" fmla="*/ 2116463 h 2116463"/>
              <a:gd name="connsiteX103" fmla="*/ 0 w 12192002"/>
              <a:gd name="connsiteY103" fmla="*/ 1342264 h 2116463"/>
              <a:gd name="connsiteX104" fmla="*/ 2 w 12192002"/>
              <a:gd name="connsiteY104" fmla="*/ 1342264 h 2116463"/>
              <a:gd name="connsiteX105" fmla="*/ 2 w 12192002"/>
              <a:gd name="connsiteY105" fmla="*/ 585954 h 2116463"/>
              <a:gd name="connsiteX106" fmla="*/ 15526 w 12192002"/>
              <a:gd name="connsiteY106" fmla="*/ 580485 h 2116463"/>
              <a:gd name="connsiteX107" fmla="*/ 118381 w 12192002"/>
              <a:gd name="connsiteY107" fmla="*/ 577629 h 2116463"/>
              <a:gd name="connsiteX108" fmla="*/ 292435 w 12192002"/>
              <a:gd name="connsiteY108" fmla="*/ 525824 h 2116463"/>
              <a:gd name="connsiteX109" fmla="*/ 404015 w 12192002"/>
              <a:gd name="connsiteY109" fmla="*/ 505128 h 2116463"/>
              <a:gd name="connsiteX110" fmla="*/ 445099 w 12192002"/>
              <a:gd name="connsiteY110" fmla="*/ 499305 h 2116463"/>
              <a:gd name="connsiteX111" fmla="*/ 571717 w 12192002"/>
              <a:gd name="connsiteY111" fmla="*/ 461275 h 2116463"/>
              <a:gd name="connsiteX112" fmla="*/ 578535 w 12192002"/>
              <a:gd name="connsiteY112" fmla="*/ 461464 h 2116463"/>
              <a:gd name="connsiteX113" fmla="*/ 596792 w 12192002"/>
              <a:gd name="connsiteY113" fmla="*/ 458812 h 2116463"/>
              <a:gd name="connsiteX114" fmla="*/ 708875 w 12192002"/>
              <a:gd name="connsiteY114" fmla="*/ 415954 h 2116463"/>
              <a:gd name="connsiteX115" fmla="*/ 719742 w 12192002"/>
              <a:gd name="connsiteY115" fmla="*/ 410277 h 2116463"/>
              <a:gd name="connsiteX116" fmla="*/ 720047 w 12192002"/>
              <a:gd name="connsiteY116" fmla="*/ 409015 h 2116463"/>
              <a:gd name="connsiteX117" fmla="*/ 763053 w 12192002"/>
              <a:gd name="connsiteY117" fmla="*/ 408244 h 2116463"/>
              <a:gd name="connsiteX118" fmla="*/ 767901 w 12192002"/>
              <a:gd name="connsiteY118" fmla="*/ 406023 h 2116463"/>
              <a:gd name="connsiteX119" fmla="*/ 797041 w 12192002"/>
              <a:gd name="connsiteY119" fmla="*/ 408230 h 2116463"/>
              <a:gd name="connsiteX120" fmla="*/ 811506 w 12192002"/>
              <a:gd name="connsiteY120" fmla="*/ 407925 h 2116463"/>
              <a:gd name="connsiteX121" fmla="*/ 816809 w 12192002"/>
              <a:gd name="connsiteY121" fmla="*/ 410819 h 2116463"/>
              <a:gd name="connsiteX122" fmla="*/ 837540 w 12192002"/>
              <a:gd name="connsiteY122" fmla="*/ 408855 h 2116463"/>
              <a:gd name="connsiteX123" fmla="*/ 858269 w 12192002"/>
              <a:gd name="connsiteY123" fmla="*/ 410068 h 2116463"/>
              <a:gd name="connsiteX124" fmla="*/ 948732 w 12192002"/>
              <a:gd name="connsiteY124" fmla="*/ 398230 h 2116463"/>
              <a:gd name="connsiteX125" fmla="*/ 1149979 w 12192002"/>
              <a:gd name="connsiteY125" fmla="*/ 400635 h 2116463"/>
              <a:gd name="connsiteX126" fmla="*/ 1496110 w 12192002"/>
              <a:gd name="connsiteY126" fmla="*/ 351200 h 2116463"/>
              <a:gd name="connsiteX127" fmla="*/ 1608669 w 12192002"/>
              <a:gd name="connsiteY127" fmla="*/ 325610 h 2116463"/>
              <a:gd name="connsiteX128" fmla="*/ 1675071 w 12192002"/>
              <a:gd name="connsiteY128" fmla="*/ 318713 h 2116463"/>
              <a:gd name="connsiteX129" fmla="*/ 1738204 w 12192002"/>
              <a:gd name="connsiteY129" fmla="*/ 302364 h 2116463"/>
              <a:gd name="connsiteX130" fmla="*/ 1786655 w 12192002"/>
              <a:gd name="connsiteY130" fmla="*/ 297313 h 2116463"/>
              <a:gd name="connsiteX131" fmla="*/ 1873080 w 12192002"/>
              <a:gd name="connsiteY131" fmla="*/ 324935 h 2116463"/>
              <a:gd name="connsiteX132" fmla="*/ 1921650 w 12192002"/>
              <a:gd name="connsiteY132" fmla="*/ 326530 h 2116463"/>
              <a:gd name="connsiteX133" fmla="*/ 1928172 w 12192002"/>
              <a:gd name="connsiteY133" fmla="*/ 321699 h 2116463"/>
              <a:gd name="connsiteX134" fmla="*/ 1997356 w 12192002"/>
              <a:gd name="connsiteY134" fmla="*/ 343644 h 2116463"/>
              <a:gd name="connsiteX135" fmla="*/ 2094665 w 12192002"/>
              <a:gd name="connsiteY135" fmla="*/ 335624 h 2116463"/>
              <a:gd name="connsiteX136" fmla="*/ 2208578 w 12192002"/>
              <a:gd name="connsiteY136" fmla="*/ 318913 h 2116463"/>
              <a:gd name="connsiteX137" fmla="*/ 2315112 w 12192002"/>
              <a:gd name="connsiteY137" fmla="*/ 313680 h 2116463"/>
              <a:gd name="connsiteX138" fmla="*/ 2443255 w 12192002"/>
              <a:gd name="connsiteY138" fmla="*/ 322147 h 2116463"/>
              <a:gd name="connsiteX139" fmla="*/ 2568028 w 12192002"/>
              <a:gd name="connsiteY139" fmla="*/ 336048 h 2116463"/>
              <a:gd name="connsiteX140" fmla="*/ 2646527 w 12192002"/>
              <a:gd name="connsiteY140" fmla="*/ 309807 h 2116463"/>
              <a:gd name="connsiteX141" fmla="*/ 2781569 w 12192002"/>
              <a:gd name="connsiteY141" fmla="*/ 320343 h 2116463"/>
              <a:gd name="connsiteX142" fmla="*/ 3030291 w 12192002"/>
              <a:gd name="connsiteY142" fmla="*/ 342164 h 2116463"/>
              <a:gd name="connsiteX143" fmla="*/ 3142556 w 12192002"/>
              <a:gd name="connsiteY143" fmla="*/ 344807 h 2116463"/>
              <a:gd name="connsiteX144" fmla="*/ 3262356 w 12192002"/>
              <a:gd name="connsiteY144" fmla="*/ 352582 h 2116463"/>
              <a:gd name="connsiteX145" fmla="*/ 3341698 w 12192002"/>
              <a:gd name="connsiteY145" fmla="*/ 358459 h 2116463"/>
              <a:gd name="connsiteX146" fmla="*/ 3344026 w 12192002"/>
              <a:gd name="connsiteY146" fmla="*/ 357484 h 2116463"/>
              <a:gd name="connsiteX147" fmla="*/ 3363888 w 12192002"/>
              <a:gd name="connsiteY147" fmla="*/ 359166 h 2116463"/>
              <a:gd name="connsiteX148" fmla="*/ 3400728 w 12192002"/>
              <a:gd name="connsiteY148" fmla="*/ 376118 h 2116463"/>
              <a:gd name="connsiteX149" fmla="*/ 3473223 w 12192002"/>
              <a:gd name="connsiteY149" fmla="*/ 364070 h 2116463"/>
              <a:gd name="connsiteX150" fmla="*/ 3536135 w 12192002"/>
              <a:gd name="connsiteY150" fmla="*/ 360409 h 2116463"/>
              <a:gd name="connsiteX151" fmla="*/ 3585978 w 12192002"/>
              <a:gd name="connsiteY151" fmla="*/ 350710 h 2116463"/>
              <a:gd name="connsiteX152" fmla="*/ 3594501 w 12192002"/>
              <a:gd name="connsiteY152" fmla="*/ 351400 h 2116463"/>
              <a:gd name="connsiteX153" fmla="*/ 3594736 w 12192002"/>
              <a:gd name="connsiteY153" fmla="*/ 351131 h 2116463"/>
              <a:gd name="connsiteX154" fmla="*/ 3603855 w 12192002"/>
              <a:gd name="connsiteY154" fmla="*/ 351295 h 2116463"/>
              <a:gd name="connsiteX155" fmla="*/ 3610035 w 12192002"/>
              <a:gd name="connsiteY155" fmla="*/ 352657 h 2116463"/>
              <a:gd name="connsiteX156" fmla="*/ 3682513 w 12192002"/>
              <a:gd name="connsiteY156" fmla="*/ 320386 h 2116463"/>
              <a:gd name="connsiteX157" fmla="*/ 3789760 w 12192002"/>
              <a:gd name="connsiteY157" fmla="*/ 296463 h 2116463"/>
              <a:gd name="connsiteX158" fmla="*/ 3897275 w 12192002"/>
              <a:gd name="connsiteY158" fmla="*/ 276225 h 2116463"/>
              <a:gd name="connsiteX159" fmla="*/ 3936846 w 12192002"/>
              <a:gd name="connsiteY159" fmla="*/ 270570 h 2116463"/>
              <a:gd name="connsiteX160" fmla="*/ 4004538 w 12192002"/>
              <a:gd name="connsiteY160" fmla="*/ 253113 h 2116463"/>
              <a:gd name="connsiteX161" fmla="*/ 4033778 w 12192002"/>
              <a:gd name="connsiteY161" fmla="*/ 240545 h 2116463"/>
              <a:gd name="connsiteX162" fmla="*/ 4035363 w 12192002"/>
              <a:gd name="connsiteY162" fmla="*/ 240780 h 2116463"/>
              <a:gd name="connsiteX163" fmla="*/ 4036996 w 12192002"/>
              <a:gd name="connsiteY163" fmla="*/ 237113 h 2116463"/>
              <a:gd name="connsiteX164" fmla="*/ 4042364 w 12192002"/>
              <a:gd name="connsiteY164" fmla="*/ 234679 h 2116463"/>
              <a:gd name="connsiteX165" fmla="*/ 4058954 w 12192002"/>
              <a:gd name="connsiteY165" fmla="*/ 233058 h 2116463"/>
              <a:gd name="connsiteX166" fmla="*/ 4065510 w 12192002"/>
              <a:gd name="connsiteY166" fmla="*/ 233276 h 2116463"/>
              <a:gd name="connsiteX167" fmla="*/ 4074427 w 12192002"/>
              <a:gd name="connsiteY167" fmla="*/ 231832 h 2116463"/>
              <a:gd name="connsiteX168" fmla="*/ 4074546 w 12192002"/>
              <a:gd name="connsiteY168" fmla="*/ 231533 h 2116463"/>
              <a:gd name="connsiteX169" fmla="*/ 4083097 w 12192002"/>
              <a:gd name="connsiteY169" fmla="*/ 230698 h 2116463"/>
              <a:gd name="connsiteX170" fmla="*/ 4142745 w 12192002"/>
              <a:gd name="connsiteY170" fmla="*/ 204165 h 2116463"/>
              <a:gd name="connsiteX171" fmla="*/ 4191248 w 12192002"/>
              <a:gd name="connsiteY171" fmla="*/ 188300 h 2116463"/>
              <a:gd name="connsiteX172" fmla="*/ 4201744 w 12192002"/>
              <a:gd name="connsiteY172" fmla="*/ 182666 h 2116463"/>
              <a:gd name="connsiteX173" fmla="*/ 4202048 w 12192002"/>
              <a:gd name="connsiteY173" fmla="*/ 181407 h 2116463"/>
              <a:gd name="connsiteX174" fmla="*/ 4248116 w 12192002"/>
              <a:gd name="connsiteY174" fmla="*/ 178612 h 2116463"/>
              <a:gd name="connsiteX175" fmla="*/ 4276141 w 12192002"/>
              <a:gd name="connsiteY175" fmla="*/ 180936 h 2116463"/>
              <a:gd name="connsiteX176" fmla="*/ 4290062 w 12192002"/>
              <a:gd name="connsiteY176" fmla="*/ 180690 h 2116463"/>
              <a:gd name="connsiteX177" fmla="*/ 4295143 w 12192002"/>
              <a:gd name="connsiteY177" fmla="*/ 183607 h 2116463"/>
              <a:gd name="connsiteX178" fmla="*/ 4315108 w 12192002"/>
              <a:gd name="connsiteY178" fmla="*/ 181728 h 2116463"/>
              <a:gd name="connsiteX179" fmla="*/ 4316965 w 12192002"/>
              <a:gd name="connsiteY179" fmla="*/ 180387 h 2116463"/>
              <a:gd name="connsiteX180" fmla="*/ 4376488 w 12192002"/>
              <a:gd name="connsiteY180" fmla="*/ 162330 h 2116463"/>
              <a:gd name="connsiteX181" fmla="*/ 4442156 w 12192002"/>
              <a:gd name="connsiteY181" fmla="*/ 160984 h 2116463"/>
              <a:gd name="connsiteX182" fmla="*/ 4524889 w 12192002"/>
              <a:gd name="connsiteY182" fmla="*/ 170071 h 2116463"/>
              <a:gd name="connsiteX183" fmla="*/ 4715526 w 12192002"/>
              <a:gd name="connsiteY183" fmla="*/ 165103 h 2116463"/>
              <a:gd name="connsiteX184" fmla="*/ 4762447 w 12192002"/>
              <a:gd name="connsiteY184" fmla="*/ 156615 h 2116463"/>
              <a:gd name="connsiteX185" fmla="*/ 4840439 w 12192002"/>
              <a:gd name="connsiteY185" fmla="*/ 128847 h 2116463"/>
              <a:gd name="connsiteX186" fmla="*/ 5011513 w 12192002"/>
              <a:gd name="connsiteY186" fmla="*/ 104830 h 2116463"/>
              <a:gd name="connsiteX187" fmla="*/ 5065790 w 12192002"/>
              <a:gd name="connsiteY187" fmla="*/ 88449 h 2116463"/>
              <a:gd name="connsiteX188" fmla="*/ 5121659 w 12192002"/>
              <a:gd name="connsiteY188" fmla="*/ 95020 h 2116463"/>
              <a:gd name="connsiteX189" fmla="*/ 5139595 w 12192002"/>
              <a:gd name="connsiteY189" fmla="*/ 84167 h 2116463"/>
              <a:gd name="connsiteX190" fmla="*/ 5142598 w 12192002"/>
              <a:gd name="connsiteY190" fmla="*/ 82066 h 2116463"/>
              <a:gd name="connsiteX191" fmla="*/ 5156554 w 12192002"/>
              <a:gd name="connsiteY191" fmla="*/ 78666 h 2116463"/>
              <a:gd name="connsiteX192" fmla="*/ 5174660 w 12192002"/>
              <a:gd name="connsiteY192" fmla="*/ 71443 h 2116463"/>
              <a:gd name="connsiteX193" fmla="*/ 5222961 w 12192002"/>
              <a:gd name="connsiteY193" fmla="*/ 68453 h 2116463"/>
              <a:gd name="connsiteX194" fmla="*/ 5261763 w 12192002"/>
              <a:gd name="connsiteY194" fmla="*/ 57329 h 2116463"/>
              <a:gd name="connsiteX195" fmla="*/ 5381667 w 12192002"/>
              <a:gd name="connsiteY195" fmla="*/ 36912 h 2116463"/>
              <a:gd name="connsiteX196" fmla="*/ 5432760 w 12192002"/>
              <a:gd name="connsiteY196" fmla="*/ 19210 h 2116463"/>
              <a:gd name="connsiteX197" fmla="*/ 5470905 w 12192002"/>
              <a:gd name="connsiteY197" fmla="*/ 7957 h 2116463"/>
              <a:gd name="connsiteX198" fmla="*/ 5608808 w 12192002"/>
              <a:gd name="connsiteY198" fmla="*/ 13675 h 2116463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57375 w 12192002"/>
              <a:gd name="connsiteY2" fmla="*/ 9798 h 2115609"/>
              <a:gd name="connsiteX3" fmla="*/ 6010090 w 12192002"/>
              <a:gd name="connsiteY3" fmla="*/ 13442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6010090 w 12192002"/>
              <a:gd name="connsiteY3" fmla="*/ 13442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73067 w 12192002"/>
              <a:gd name="connsiteY6" fmla="*/ 35224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105613 w 12192002"/>
              <a:gd name="connsiteY6" fmla="*/ 28753 h 2115609"/>
              <a:gd name="connsiteX7" fmla="*/ 6168673 w 12192002"/>
              <a:gd name="connsiteY7" fmla="*/ 19608 h 2115609"/>
              <a:gd name="connsiteX8" fmla="*/ 6317559 w 12192002"/>
              <a:gd name="connsiteY8" fmla="*/ 36498 h 2115609"/>
              <a:gd name="connsiteX9" fmla="*/ 6549454 w 12192002"/>
              <a:gd name="connsiteY9" fmla="*/ 68495 h 2115609"/>
              <a:gd name="connsiteX10" fmla="*/ 6708221 w 12192002"/>
              <a:gd name="connsiteY10" fmla="*/ 97271 h 2115609"/>
              <a:gd name="connsiteX11" fmla="*/ 6904145 w 12192002"/>
              <a:gd name="connsiteY11" fmla="*/ 125226 h 2115609"/>
              <a:gd name="connsiteX12" fmla="*/ 7018495 w 12192002"/>
              <a:gd name="connsiteY12" fmla="*/ 154732 h 2115609"/>
              <a:gd name="connsiteX13" fmla="*/ 7096987 w 12192002"/>
              <a:gd name="connsiteY13" fmla="*/ 154358 h 2115609"/>
              <a:gd name="connsiteX14" fmla="*/ 7170807 w 12192002"/>
              <a:gd name="connsiteY14" fmla="*/ 166586 h 2115609"/>
              <a:gd name="connsiteX15" fmla="*/ 7197003 w 12192002"/>
              <a:gd name="connsiteY15" fmla="*/ 171234 h 2115609"/>
              <a:gd name="connsiteX16" fmla="*/ 7201101 w 12192002"/>
              <a:gd name="connsiteY16" fmla="*/ 176592 h 2115609"/>
              <a:gd name="connsiteX17" fmla="*/ 7218559 w 12192002"/>
              <a:gd name="connsiteY17" fmla="*/ 181142 h 2115609"/>
              <a:gd name="connsiteX18" fmla="*/ 7310852 w 12192002"/>
              <a:gd name="connsiteY18" fmla="*/ 206391 h 2115609"/>
              <a:gd name="connsiteX19" fmla="*/ 7312179 w 12192002"/>
              <a:gd name="connsiteY19" fmla="*/ 204949 h 2115609"/>
              <a:gd name="connsiteX20" fmla="*/ 7405390 w 12192002"/>
              <a:gd name="connsiteY20" fmla="*/ 195354 h 2115609"/>
              <a:gd name="connsiteX21" fmla="*/ 7495794 w 12192002"/>
              <a:gd name="connsiteY21" fmla="*/ 187249 h 2115609"/>
              <a:gd name="connsiteX22" fmla="*/ 7507039 w 12192002"/>
              <a:gd name="connsiteY22" fmla="*/ 189201 h 2115609"/>
              <a:gd name="connsiteX23" fmla="*/ 7507411 w 12192002"/>
              <a:gd name="connsiteY23" fmla="*/ 188874 h 2115609"/>
              <a:gd name="connsiteX24" fmla="*/ 7519570 w 12192002"/>
              <a:gd name="connsiteY24" fmla="*/ 190209 h 2115609"/>
              <a:gd name="connsiteX25" fmla="*/ 7527542 w 12192002"/>
              <a:gd name="connsiteY25" fmla="*/ 192762 h 2115609"/>
              <a:gd name="connsiteX26" fmla="*/ 7614346 w 12192002"/>
              <a:gd name="connsiteY26" fmla="*/ 198590 h 2115609"/>
              <a:gd name="connsiteX27" fmla="*/ 7718744 w 12192002"/>
              <a:gd name="connsiteY27" fmla="*/ 195119 h 2115609"/>
              <a:gd name="connsiteX28" fmla="*/ 7905407 w 12192002"/>
              <a:gd name="connsiteY28" fmla="*/ 220834 h 2115609"/>
              <a:gd name="connsiteX29" fmla="*/ 8090271 w 12192002"/>
              <a:gd name="connsiteY29" fmla="*/ 262807 h 2115609"/>
              <a:gd name="connsiteX30" fmla="*/ 8245834 w 12192002"/>
              <a:gd name="connsiteY30" fmla="*/ 308968 h 2115609"/>
              <a:gd name="connsiteX31" fmla="*/ 8252033 w 12192002"/>
              <a:gd name="connsiteY31" fmla="*/ 321960 h 2115609"/>
              <a:gd name="connsiteX32" fmla="*/ 8263376 w 12192002"/>
              <a:gd name="connsiteY32" fmla="*/ 331803 h 2115609"/>
              <a:gd name="connsiteX33" fmla="*/ 8266075 w 12192002"/>
              <a:gd name="connsiteY33" fmla="*/ 331573 h 2115609"/>
              <a:gd name="connsiteX34" fmla="*/ 8283149 w 12192002"/>
              <a:gd name="connsiteY34" fmla="*/ 338748 h 2115609"/>
              <a:gd name="connsiteX35" fmla="*/ 8284276 w 12192002"/>
              <a:gd name="connsiteY35" fmla="*/ 343191 h 2115609"/>
              <a:gd name="connsiteX36" fmla="*/ 8295173 w 12192002"/>
              <a:gd name="connsiteY36" fmla="*/ 349014 h 2115609"/>
              <a:gd name="connsiteX37" fmla="*/ 8314432 w 12192002"/>
              <a:gd name="connsiteY37" fmla="*/ 362909 h 2115609"/>
              <a:gd name="connsiteX38" fmla="*/ 8320104 w 12192002"/>
              <a:gd name="connsiteY38" fmla="*/ 363235 h 2115609"/>
              <a:gd name="connsiteX39" fmla="*/ 8352372 w 12192002"/>
              <a:gd name="connsiteY39" fmla="*/ 380653 h 2115609"/>
              <a:gd name="connsiteX40" fmla="*/ 8353799 w 12192002"/>
              <a:gd name="connsiteY40" fmla="*/ 379813 h 2115609"/>
              <a:gd name="connsiteX41" fmla="*/ 8367182 w 12192002"/>
              <a:gd name="connsiteY41" fmla="*/ 380007 h 2115609"/>
              <a:gd name="connsiteX42" fmla="*/ 8490249 w 12192002"/>
              <a:gd name="connsiteY42" fmla="*/ 394049 h 2115609"/>
              <a:gd name="connsiteX43" fmla="*/ 8497594 w 12192002"/>
              <a:gd name="connsiteY43" fmla="*/ 397099 h 2115609"/>
              <a:gd name="connsiteX44" fmla="*/ 8497968 w 12192002"/>
              <a:gd name="connsiteY44" fmla="*/ 396920 h 2115609"/>
              <a:gd name="connsiteX45" fmla="*/ 8506167 w 12192002"/>
              <a:gd name="connsiteY45" fmla="*/ 399658 h 2115609"/>
              <a:gd name="connsiteX46" fmla="*/ 8510983 w 12192002"/>
              <a:gd name="connsiteY46" fmla="*/ 402659 h 2115609"/>
              <a:gd name="connsiteX47" fmla="*/ 8525230 w 12192002"/>
              <a:gd name="connsiteY47" fmla="*/ 408574 h 2115609"/>
              <a:gd name="connsiteX48" fmla="*/ 8596071 w 12192002"/>
              <a:gd name="connsiteY48" fmla="*/ 393732 h 2115609"/>
              <a:gd name="connsiteX49" fmla="*/ 8707847 w 12192002"/>
              <a:gd name="connsiteY49" fmla="*/ 402304 h 2115609"/>
              <a:gd name="connsiteX50" fmla="*/ 8752444 w 12192002"/>
              <a:gd name="connsiteY50" fmla="*/ 404405 h 2115609"/>
              <a:gd name="connsiteX51" fmla="*/ 8928988 w 12192002"/>
              <a:gd name="connsiteY51" fmla="*/ 423637 h 2115609"/>
              <a:gd name="connsiteX52" fmla="*/ 8963048 w 12192002"/>
              <a:gd name="connsiteY52" fmla="*/ 420449 h 2115609"/>
              <a:gd name="connsiteX53" fmla="*/ 8968011 w 12192002"/>
              <a:gd name="connsiteY53" fmla="*/ 418224 h 2115609"/>
              <a:gd name="connsiteX54" fmla="*/ 8974337 w 12192002"/>
              <a:gd name="connsiteY54" fmla="*/ 417524 h 2115609"/>
              <a:gd name="connsiteX55" fmla="*/ 8990394 w 12192002"/>
              <a:gd name="connsiteY55" fmla="*/ 420750 h 2115609"/>
              <a:gd name="connsiteX56" fmla="*/ 8996232 w 12192002"/>
              <a:gd name="connsiteY56" fmla="*/ 422811 h 2115609"/>
              <a:gd name="connsiteX57" fmla="*/ 9005201 w 12192002"/>
              <a:gd name="connsiteY57" fmla="*/ 424022 h 2115609"/>
              <a:gd name="connsiteX58" fmla="*/ 9005486 w 12192002"/>
              <a:gd name="connsiteY58" fmla="*/ 423782 h 2115609"/>
              <a:gd name="connsiteX59" fmla="*/ 9053453 w 12192002"/>
              <a:gd name="connsiteY59" fmla="*/ 427067 h 2115609"/>
              <a:gd name="connsiteX60" fmla="*/ 9113812 w 12192002"/>
              <a:gd name="connsiteY60" fmla="*/ 418753 h 2115609"/>
              <a:gd name="connsiteX61" fmla="*/ 9137318 w 12192002"/>
              <a:gd name="connsiteY61" fmla="*/ 417387 h 2115609"/>
              <a:gd name="connsiteX62" fmla="*/ 9150210 w 12192002"/>
              <a:gd name="connsiteY62" fmla="*/ 415218 h 2115609"/>
              <a:gd name="connsiteX63" fmla="*/ 9151232 w 12192002"/>
              <a:gd name="connsiteY63" fmla="*/ 414153 h 2115609"/>
              <a:gd name="connsiteX64" fmla="*/ 9189246 w 12192002"/>
              <a:gd name="connsiteY64" fmla="*/ 425355 h 2115609"/>
              <a:gd name="connsiteX65" fmla="*/ 9194810 w 12192002"/>
              <a:gd name="connsiteY65" fmla="*/ 434594 h 2115609"/>
              <a:gd name="connsiteX66" fmla="*/ 9231370 w 12192002"/>
              <a:gd name="connsiteY66" fmla="*/ 444673 h 2115609"/>
              <a:gd name="connsiteX67" fmla="*/ 9343052 w 12192002"/>
              <a:gd name="connsiteY67" fmla="*/ 496578 h 2115609"/>
              <a:gd name="connsiteX68" fmla="*/ 9584507 w 12192002"/>
              <a:gd name="connsiteY68" fmla="*/ 542280 h 2115609"/>
              <a:gd name="connsiteX69" fmla="*/ 9728309 w 12192002"/>
              <a:gd name="connsiteY69" fmla="*/ 553700 h 2115609"/>
              <a:gd name="connsiteX70" fmla="*/ 9847792 w 12192002"/>
              <a:gd name="connsiteY70" fmla="*/ 573907 h 2115609"/>
              <a:gd name="connsiteX71" fmla="*/ 9960019 w 12192002"/>
              <a:gd name="connsiteY71" fmla="*/ 580675 h 2115609"/>
              <a:gd name="connsiteX72" fmla="*/ 10039240 w 12192002"/>
              <a:gd name="connsiteY72" fmla="*/ 596190 h 2115609"/>
              <a:gd name="connsiteX73" fmla="*/ 10082169 w 12192002"/>
              <a:gd name="connsiteY73" fmla="*/ 594526 h 2115609"/>
              <a:gd name="connsiteX74" fmla="*/ 10126500 w 12192002"/>
              <a:gd name="connsiteY74" fmla="*/ 596621 h 2115609"/>
              <a:gd name="connsiteX75" fmla="*/ 10261101 w 12192002"/>
              <a:gd name="connsiteY75" fmla="*/ 608136 h 2115609"/>
              <a:gd name="connsiteX76" fmla="*/ 10336855 w 12192002"/>
              <a:gd name="connsiteY76" fmla="*/ 617887 h 2115609"/>
              <a:gd name="connsiteX77" fmla="*/ 10383868 w 12192002"/>
              <a:gd name="connsiteY77" fmla="*/ 618498 h 2115609"/>
              <a:gd name="connsiteX78" fmla="*/ 10445984 w 12192002"/>
              <a:gd name="connsiteY78" fmla="*/ 622345 h 2115609"/>
              <a:gd name="connsiteX79" fmla="*/ 10519280 w 12192002"/>
              <a:gd name="connsiteY79" fmla="*/ 624403 h 2115609"/>
              <a:gd name="connsiteX80" fmla="*/ 10644619 w 12192002"/>
              <a:gd name="connsiteY80" fmla="*/ 644649 h 2115609"/>
              <a:gd name="connsiteX81" fmla="*/ 10857724 w 12192002"/>
              <a:gd name="connsiteY81" fmla="*/ 705767 h 2115609"/>
              <a:gd name="connsiteX82" fmla="*/ 10951063 w 12192002"/>
              <a:gd name="connsiteY82" fmla="*/ 718850 h 2115609"/>
              <a:gd name="connsiteX83" fmla="*/ 11030956 w 12192002"/>
              <a:gd name="connsiteY83" fmla="*/ 714094 h 2115609"/>
              <a:gd name="connsiteX84" fmla="*/ 11085938 w 12192002"/>
              <a:gd name="connsiteY84" fmla="*/ 716975 h 2115609"/>
              <a:gd name="connsiteX85" fmla="*/ 11143411 w 12192002"/>
              <a:gd name="connsiteY85" fmla="*/ 726224 h 2115609"/>
              <a:gd name="connsiteX86" fmla="*/ 11195087 w 12192002"/>
              <a:gd name="connsiteY86" fmla="*/ 725577 h 2115609"/>
              <a:gd name="connsiteX87" fmla="*/ 11273972 w 12192002"/>
              <a:gd name="connsiteY87" fmla="*/ 746596 h 2115609"/>
              <a:gd name="connsiteX88" fmla="*/ 11369715 w 12192002"/>
              <a:gd name="connsiteY88" fmla="*/ 806264 h 2115609"/>
              <a:gd name="connsiteX89" fmla="*/ 11462695 w 12192002"/>
              <a:gd name="connsiteY89" fmla="*/ 867737 h 2115609"/>
              <a:gd name="connsiteX90" fmla="*/ 11516473 w 12192002"/>
              <a:gd name="connsiteY90" fmla="*/ 921289 h 2115609"/>
              <a:gd name="connsiteX91" fmla="*/ 11630749 w 12192002"/>
              <a:gd name="connsiteY91" fmla="*/ 983178 h 2115609"/>
              <a:gd name="connsiteX92" fmla="*/ 11712382 w 12192002"/>
              <a:gd name="connsiteY92" fmla="*/ 1040947 h 2115609"/>
              <a:gd name="connsiteX93" fmla="*/ 11876461 w 12192002"/>
              <a:gd name="connsiteY93" fmla="*/ 1072267 h 2115609"/>
              <a:gd name="connsiteX94" fmla="*/ 11931502 w 12192002"/>
              <a:gd name="connsiteY94" fmla="*/ 1084647 h 2115609"/>
              <a:gd name="connsiteX95" fmla="*/ 12052936 w 12192002"/>
              <a:gd name="connsiteY95" fmla="*/ 1069165 h 2115609"/>
              <a:gd name="connsiteX96" fmla="*/ 12140863 w 12192002"/>
              <a:gd name="connsiteY96" fmla="*/ 1028119 h 2115609"/>
              <a:gd name="connsiteX97" fmla="*/ 12192002 w 12192002"/>
              <a:gd name="connsiteY97" fmla="*/ 1008921 h 2115609"/>
              <a:gd name="connsiteX98" fmla="*/ 12192002 w 12192002"/>
              <a:gd name="connsiteY98" fmla="*/ 1948632 h 2115609"/>
              <a:gd name="connsiteX99" fmla="*/ 12192000 w 12192002"/>
              <a:gd name="connsiteY99" fmla="*/ 1948632 h 2115609"/>
              <a:gd name="connsiteX100" fmla="*/ 12192000 w 12192002"/>
              <a:gd name="connsiteY100" fmla="*/ 2115609 h 2115609"/>
              <a:gd name="connsiteX101" fmla="*/ 0 w 12192002"/>
              <a:gd name="connsiteY101" fmla="*/ 2115609 h 2115609"/>
              <a:gd name="connsiteX102" fmla="*/ 0 w 12192002"/>
              <a:gd name="connsiteY102" fmla="*/ 1341410 h 2115609"/>
              <a:gd name="connsiteX103" fmla="*/ 2 w 12192002"/>
              <a:gd name="connsiteY103" fmla="*/ 1341410 h 2115609"/>
              <a:gd name="connsiteX104" fmla="*/ 2 w 12192002"/>
              <a:gd name="connsiteY104" fmla="*/ 585100 h 2115609"/>
              <a:gd name="connsiteX105" fmla="*/ 15526 w 12192002"/>
              <a:gd name="connsiteY105" fmla="*/ 579631 h 2115609"/>
              <a:gd name="connsiteX106" fmla="*/ 118381 w 12192002"/>
              <a:gd name="connsiteY106" fmla="*/ 576775 h 2115609"/>
              <a:gd name="connsiteX107" fmla="*/ 292435 w 12192002"/>
              <a:gd name="connsiteY107" fmla="*/ 524970 h 2115609"/>
              <a:gd name="connsiteX108" fmla="*/ 404015 w 12192002"/>
              <a:gd name="connsiteY108" fmla="*/ 504274 h 2115609"/>
              <a:gd name="connsiteX109" fmla="*/ 445099 w 12192002"/>
              <a:gd name="connsiteY109" fmla="*/ 498451 h 2115609"/>
              <a:gd name="connsiteX110" fmla="*/ 571717 w 12192002"/>
              <a:gd name="connsiteY110" fmla="*/ 460421 h 2115609"/>
              <a:gd name="connsiteX111" fmla="*/ 578535 w 12192002"/>
              <a:gd name="connsiteY111" fmla="*/ 460610 h 2115609"/>
              <a:gd name="connsiteX112" fmla="*/ 596792 w 12192002"/>
              <a:gd name="connsiteY112" fmla="*/ 457958 h 2115609"/>
              <a:gd name="connsiteX113" fmla="*/ 708875 w 12192002"/>
              <a:gd name="connsiteY113" fmla="*/ 415100 h 2115609"/>
              <a:gd name="connsiteX114" fmla="*/ 719742 w 12192002"/>
              <a:gd name="connsiteY114" fmla="*/ 409423 h 2115609"/>
              <a:gd name="connsiteX115" fmla="*/ 720047 w 12192002"/>
              <a:gd name="connsiteY115" fmla="*/ 408161 h 2115609"/>
              <a:gd name="connsiteX116" fmla="*/ 763053 w 12192002"/>
              <a:gd name="connsiteY116" fmla="*/ 407390 h 2115609"/>
              <a:gd name="connsiteX117" fmla="*/ 767901 w 12192002"/>
              <a:gd name="connsiteY117" fmla="*/ 405169 h 2115609"/>
              <a:gd name="connsiteX118" fmla="*/ 797041 w 12192002"/>
              <a:gd name="connsiteY118" fmla="*/ 407376 h 2115609"/>
              <a:gd name="connsiteX119" fmla="*/ 811506 w 12192002"/>
              <a:gd name="connsiteY119" fmla="*/ 407071 h 2115609"/>
              <a:gd name="connsiteX120" fmla="*/ 816809 w 12192002"/>
              <a:gd name="connsiteY120" fmla="*/ 409965 h 2115609"/>
              <a:gd name="connsiteX121" fmla="*/ 837540 w 12192002"/>
              <a:gd name="connsiteY121" fmla="*/ 408001 h 2115609"/>
              <a:gd name="connsiteX122" fmla="*/ 858269 w 12192002"/>
              <a:gd name="connsiteY122" fmla="*/ 409214 h 2115609"/>
              <a:gd name="connsiteX123" fmla="*/ 948732 w 12192002"/>
              <a:gd name="connsiteY123" fmla="*/ 397376 h 2115609"/>
              <a:gd name="connsiteX124" fmla="*/ 1149979 w 12192002"/>
              <a:gd name="connsiteY124" fmla="*/ 399781 h 2115609"/>
              <a:gd name="connsiteX125" fmla="*/ 1496110 w 12192002"/>
              <a:gd name="connsiteY125" fmla="*/ 350346 h 2115609"/>
              <a:gd name="connsiteX126" fmla="*/ 1608669 w 12192002"/>
              <a:gd name="connsiteY126" fmla="*/ 324756 h 2115609"/>
              <a:gd name="connsiteX127" fmla="*/ 1675071 w 12192002"/>
              <a:gd name="connsiteY127" fmla="*/ 317859 h 2115609"/>
              <a:gd name="connsiteX128" fmla="*/ 1738204 w 12192002"/>
              <a:gd name="connsiteY128" fmla="*/ 301510 h 2115609"/>
              <a:gd name="connsiteX129" fmla="*/ 1786655 w 12192002"/>
              <a:gd name="connsiteY129" fmla="*/ 296459 h 2115609"/>
              <a:gd name="connsiteX130" fmla="*/ 1873080 w 12192002"/>
              <a:gd name="connsiteY130" fmla="*/ 324081 h 2115609"/>
              <a:gd name="connsiteX131" fmla="*/ 1921650 w 12192002"/>
              <a:gd name="connsiteY131" fmla="*/ 325676 h 2115609"/>
              <a:gd name="connsiteX132" fmla="*/ 1928172 w 12192002"/>
              <a:gd name="connsiteY132" fmla="*/ 320845 h 2115609"/>
              <a:gd name="connsiteX133" fmla="*/ 1997356 w 12192002"/>
              <a:gd name="connsiteY133" fmla="*/ 342790 h 2115609"/>
              <a:gd name="connsiteX134" fmla="*/ 2094665 w 12192002"/>
              <a:gd name="connsiteY134" fmla="*/ 334770 h 2115609"/>
              <a:gd name="connsiteX135" fmla="*/ 2208578 w 12192002"/>
              <a:gd name="connsiteY135" fmla="*/ 318059 h 2115609"/>
              <a:gd name="connsiteX136" fmla="*/ 2315112 w 12192002"/>
              <a:gd name="connsiteY136" fmla="*/ 312826 h 2115609"/>
              <a:gd name="connsiteX137" fmla="*/ 2443255 w 12192002"/>
              <a:gd name="connsiteY137" fmla="*/ 321293 h 2115609"/>
              <a:gd name="connsiteX138" fmla="*/ 2568028 w 12192002"/>
              <a:gd name="connsiteY138" fmla="*/ 335194 h 2115609"/>
              <a:gd name="connsiteX139" fmla="*/ 2646527 w 12192002"/>
              <a:gd name="connsiteY139" fmla="*/ 308953 h 2115609"/>
              <a:gd name="connsiteX140" fmla="*/ 2781569 w 12192002"/>
              <a:gd name="connsiteY140" fmla="*/ 319489 h 2115609"/>
              <a:gd name="connsiteX141" fmla="*/ 3030291 w 12192002"/>
              <a:gd name="connsiteY141" fmla="*/ 341310 h 2115609"/>
              <a:gd name="connsiteX142" fmla="*/ 3142556 w 12192002"/>
              <a:gd name="connsiteY142" fmla="*/ 343953 h 2115609"/>
              <a:gd name="connsiteX143" fmla="*/ 3262356 w 12192002"/>
              <a:gd name="connsiteY143" fmla="*/ 351728 h 2115609"/>
              <a:gd name="connsiteX144" fmla="*/ 3341698 w 12192002"/>
              <a:gd name="connsiteY144" fmla="*/ 357605 h 2115609"/>
              <a:gd name="connsiteX145" fmla="*/ 3344026 w 12192002"/>
              <a:gd name="connsiteY145" fmla="*/ 356630 h 2115609"/>
              <a:gd name="connsiteX146" fmla="*/ 3363888 w 12192002"/>
              <a:gd name="connsiteY146" fmla="*/ 358312 h 2115609"/>
              <a:gd name="connsiteX147" fmla="*/ 3400728 w 12192002"/>
              <a:gd name="connsiteY147" fmla="*/ 375264 h 2115609"/>
              <a:gd name="connsiteX148" fmla="*/ 3473223 w 12192002"/>
              <a:gd name="connsiteY148" fmla="*/ 363216 h 2115609"/>
              <a:gd name="connsiteX149" fmla="*/ 3536135 w 12192002"/>
              <a:gd name="connsiteY149" fmla="*/ 359555 h 2115609"/>
              <a:gd name="connsiteX150" fmla="*/ 3585978 w 12192002"/>
              <a:gd name="connsiteY150" fmla="*/ 349856 h 2115609"/>
              <a:gd name="connsiteX151" fmla="*/ 3594501 w 12192002"/>
              <a:gd name="connsiteY151" fmla="*/ 350546 h 2115609"/>
              <a:gd name="connsiteX152" fmla="*/ 3594736 w 12192002"/>
              <a:gd name="connsiteY152" fmla="*/ 350277 h 2115609"/>
              <a:gd name="connsiteX153" fmla="*/ 3603855 w 12192002"/>
              <a:gd name="connsiteY153" fmla="*/ 350441 h 2115609"/>
              <a:gd name="connsiteX154" fmla="*/ 3610035 w 12192002"/>
              <a:gd name="connsiteY154" fmla="*/ 351803 h 2115609"/>
              <a:gd name="connsiteX155" fmla="*/ 3682513 w 12192002"/>
              <a:gd name="connsiteY155" fmla="*/ 319532 h 2115609"/>
              <a:gd name="connsiteX156" fmla="*/ 3789760 w 12192002"/>
              <a:gd name="connsiteY156" fmla="*/ 295609 h 2115609"/>
              <a:gd name="connsiteX157" fmla="*/ 3897275 w 12192002"/>
              <a:gd name="connsiteY157" fmla="*/ 275371 h 2115609"/>
              <a:gd name="connsiteX158" fmla="*/ 3936846 w 12192002"/>
              <a:gd name="connsiteY158" fmla="*/ 269716 h 2115609"/>
              <a:gd name="connsiteX159" fmla="*/ 4004538 w 12192002"/>
              <a:gd name="connsiteY159" fmla="*/ 252259 h 2115609"/>
              <a:gd name="connsiteX160" fmla="*/ 4033778 w 12192002"/>
              <a:gd name="connsiteY160" fmla="*/ 239691 h 2115609"/>
              <a:gd name="connsiteX161" fmla="*/ 4035363 w 12192002"/>
              <a:gd name="connsiteY161" fmla="*/ 239926 h 2115609"/>
              <a:gd name="connsiteX162" fmla="*/ 4036996 w 12192002"/>
              <a:gd name="connsiteY162" fmla="*/ 236259 h 2115609"/>
              <a:gd name="connsiteX163" fmla="*/ 4042364 w 12192002"/>
              <a:gd name="connsiteY163" fmla="*/ 233825 h 2115609"/>
              <a:gd name="connsiteX164" fmla="*/ 4058954 w 12192002"/>
              <a:gd name="connsiteY164" fmla="*/ 232204 h 2115609"/>
              <a:gd name="connsiteX165" fmla="*/ 4065510 w 12192002"/>
              <a:gd name="connsiteY165" fmla="*/ 232422 h 2115609"/>
              <a:gd name="connsiteX166" fmla="*/ 4074427 w 12192002"/>
              <a:gd name="connsiteY166" fmla="*/ 230978 h 2115609"/>
              <a:gd name="connsiteX167" fmla="*/ 4074546 w 12192002"/>
              <a:gd name="connsiteY167" fmla="*/ 230679 h 2115609"/>
              <a:gd name="connsiteX168" fmla="*/ 4083097 w 12192002"/>
              <a:gd name="connsiteY168" fmla="*/ 229844 h 2115609"/>
              <a:gd name="connsiteX169" fmla="*/ 4142745 w 12192002"/>
              <a:gd name="connsiteY169" fmla="*/ 203311 h 2115609"/>
              <a:gd name="connsiteX170" fmla="*/ 4191248 w 12192002"/>
              <a:gd name="connsiteY170" fmla="*/ 187446 h 2115609"/>
              <a:gd name="connsiteX171" fmla="*/ 4201744 w 12192002"/>
              <a:gd name="connsiteY171" fmla="*/ 181812 h 2115609"/>
              <a:gd name="connsiteX172" fmla="*/ 4202048 w 12192002"/>
              <a:gd name="connsiteY172" fmla="*/ 180553 h 2115609"/>
              <a:gd name="connsiteX173" fmla="*/ 4248116 w 12192002"/>
              <a:gd name="connsiteY173" fmla="*/ 177758 h 2115609"/>
              <a:gd name="connsiteX174" fmla="*/ 4276141 w 12192002"/>
              <a:gd name="connsiteY174" fmla="*/ 180082 h 2115609"/>
              <a:gd name="connsiteX175" fmla="*/ 4290062 w 12192002"/>
              <a:gd name="connsiteY175" fmla="*/ 179836 h 2115609"/>
              <a:gd name="connsiteX176" fmla="*/ 4295143 w 12192002"/>
              <a:gd name="connsiteY176" fmla="*/ 182753 h 2115609"/>
              <a:gd name="connsiteX177" fmla="*/ 4315108 w 12192002"/>
              <a:gd name="connsiteY177" fmla="*/ 180874 h 2115609"/>
              <a:gd name="connsiteX178" fmla="*/ 4316965 w 12192002"/>
              <a:gd name="connsiteY178" fmla="*/ 179533 h 2115609"/>
              <a:gd name="connsiteX179" fmla="*/ 4376488 w 12192002"/>
              <a:gd name="connsiteY179" fmla="*/ 161476 h 2115609"/>
              <a:gd name="connsiteX180" fmla="*/ 4442156 w 12192002"/>
              <a:gd name="connsiteY180" fmla="*/ 160130 h 2115609"/>
              <a:gd name="connsiteX181" fmla="*/ 4524889 w 12192002"/>
              <a:gd name="connsiteY181" fmla="*/ 169217 h 2115609"/>
              <a:gd name="connsiteX182" fmla="*/ 4715526 w 12192002"/>
              <a:gd name="connsiteY182" fmla="*/ 164249 h 2115609"/>
              <a:gd name="connsiteX183" fmla="*/ 4762447 w 12192002"/>
              <a:gd name="connsiteY183" fmla="*/ 155761 h 2115609"/>
              <a:gd name="connsiteX184" fmla="*/ 4840439 w 12192002"/>
              <a:gd name="connsiteY184" fmla="*/ 127993 h 2115609"/>
              <a:gd name="connsiteX185" fmla="*/ 5011513 w 12192002"/>
              <a:gd name="connsiteY185" fmla="*/ 103976 h 2115609"/>
              <a:gd name="connsiteX186" fmla="*/ 5065790 w 12192002"/>
              <a:gd name="connsiteY186" fmla="*/ 87595 h 2115609"/>
              <a:gd name="connsiteX187" fmla="*/ 5121659 w 12192002"/>
              <a:gd name="connsiteY187" fmla="*/ 94166 h 2115609"/>
              <a:gd name="connsiteX188" fmla="*/ 5139595 w 12192002"/>
              <a:gd name="connsiteY188" fmla="*/ 83313 h 2115609"/>
              <a:gd name="connsiteX189" fmla="*/ 5142598 w 12192002"/>
              <a:gd name="connsiteY189" fmla="*/ 81212 h 2115609"/>
              <a:gd name="connsiteX190" fmla="*/ 5156554 w 12192002"/>
              <a:gd name="connsiteY190" fmla="*/ 77812 h 2115609"/>
              <a:gd name="connsiteX191" fmla="*/ 5174660 w 12192002"/>
              <a:gd name="connsiteY191" fmla="*/ 70589 h 2115609"/>
              <a:gd name="connsiteX192" fmla="*/ 5222961 w 12192002"/>
              <a:gd name="connsiteY192" fmla="*/ 67599 h 2115609"/>
              <a:gd name="connsiteX193" fmla="*/ 5261763 w 12192002"/>
              <a:gd name="connsiteY193" fmla="*/ 56475 h 2115609"/>
              <a:gd name="connsiteX194" fmla="*/ 5381667 w 12192002"/>
              <a:gd name="connsiteY194" fmla="*/ 36058 h 2115609"/>
              <a:gd name="connsiteX195" fmla="*/ 5432760 w 12192002"/>
              <a:gd name="connsiteY195" fmla="*/ 18356 h 2115609"/>
              <a:gd name="connsiteX196" fmla="*/ 5470905 w 12192002"/>
              <a:gd name="connsiteY196" fmla="*/ 7103 h 2115609"/>
              <a:gd name="connsiteX197" fmla="*/ 5608808 w 12192002"/>
              <a:gd name="connsiteY197" fmla="*/ 12821 h 2115609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41282 w 12192002"/>
              <a:gd name="connsiteY4" fmla="*/ 1246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68673 w 12192002"/>
              <a:gd name="connsiteY7" fmla="*/ 12505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68673 w 12192002"/>
              <a:gd name="connsiteY7" fmla="*/ 12505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376488 w 12192002"/>
              <a:gd name="connsiteY179" fmla="*/ 154373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590517 w 12192002"/>
              <a:gd name="connsiteY126" fmla="*/ 322587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62981 h 2108506"/>
              <a:gd name="connsiteX126" fmla="*/ 1590517 w 12192002"/>
              <a:gd name="connsiteY126" fmla="*/ 322587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62981 h 2108506"/>
              <a:gd name="connsiteX126" fmla="*/ 1536061 w 12192002"/>
              <a:gd name="connsiteY126" fmla="*/ 337391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38767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38767 w 12192002"/>
              <a:gd name="connsiteY127" fmla="*/ 310756 h 2108506"/>
              <a:gd name="connsiteX128" fmla="*/ 1738204 w 12192002"/>
              <a:gd name="connsiteY128" fmla="*/ 294407 h 2108506"/>
              <a:gd name="connsiteX129" fmla="*/ 1804807 w 12192002"/>
              <a:gd name="connsiteY129" fmla="*/ 309094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2192002" h="2108506">
                <a:moveTo>
                  <a:pt x="5608808" y="5718"/>
                </a:moveTo>
                <a:lnTo>
                  <a:pt x="5690848" y="21545"/>
                </a:lnTo>
                <a:lnTo>
                  <a:pt x="5911996" y="22433"/>
                </a:lnTo>
                <a:cubicBezTo>
                  <a:pt x="5924748" y="25751"/>
                  <a:pt x="5971451" y="31598"/>
                  <a:pt x="5982862" y="31011"/>
                </a:cubicBezTo>
                <a:lnTo>
                  <a:pt x="6023130" y="40722"/>
                </a:lnTo>
                <a:lnTo>
                  <a:pt x="6071327" y="32373"/>
                </a:lnTo>
                <a:lnTo>
                  <a:pt x="6105613" y="21650"/>
                </a:lnTo>
                <a:cubicBezTo>
                  <a:pt x="6122305" y="24806"/>
                  <a:pt x="6142425" y="26017"/>
                  <a:pt x="6177749" y="27308"/>
                </a:cubicBezTo>
                <a:cubicBezTo>
                  <a:pt x="6213073" y="28599"/>
                  <a:pt x="6297550" y="13873"/>
                  <a:pt x="6317559" y="29395"/>
                </a:cubicBezTo>
                <a:cubicBezTo>
                  <a:pt x="6409695" y="55828"/>
                  <a:pt x="6472153" y="17302"/>
                  <a:pt x="6549454" y="61392"/>
                </a:cubicBezTo>
                <a:cubicBezTo>
                  <a:pt x="6628105" y="66612"/>
                  <a:pt x="6649105" y="80713"/>
                  <a:pt x="6708221" y="90168"/>
                </a:cubicBezTo>
                <a:cubicBezTo>
                  <a:pt x="6787988" y="104257"/>
                  <a:pt x="6871921" y="123331"/>
                  <a:pt x="6904145" y="118123"/>
                </a:cubicBezTo>
                <a:cubicBezTo>
                  <a:pt x="6943644" y="112525"/>
                  <a:pt x="6937527" y="136691"/>
                  <a:pt x="7018495" y="147629"/>
                </a:cubicBezTo>
                <a:cubicBezTo>
                  <a:pt x="7050188" y="145300"/>
                  <a:pt x="7061147" y="146277"/>
                  <a:pt x="7096987" y="147255"/>
                </a:cubicBezTo>
                <a:lnTo>
                  <a:pt x="7170807" y="159483"/>
                </a:lnTo>
                <a:cubicBezTo>
                  <a:pt x="7184505" y="158469"/>
                  <a:pt x="7192111" y="160608"/>
                  <a:pt x="7197003" y="164131"/>
                </a:cubicBezTo>
                <a:lnTo>
                  <a:pt x="7201101" y="169489"/>
                </a:lnTo>
                <a:lnTo>
                  <a:pt x="7218559" y="174039"/>
                </a:lnTo>
                <a:lnTo>
                  <a:pt x="7310852" y="199288"/>
                </a:lnTo>
                <a:lnTo>
                  <a:pt x="7312179" y="197846"/>
                </a:lnTo>
                <a:cubicBezTo>
                  <a:pt x="7333989" y="192306"/>
                  <a:pt x="7374788" y="191201"/>
                  <a:pt x="7405390" y="188251"/>
                </a:cubicBezTo>
                <a:cubicBezTo>
                  <a:pt x="7422527" y="193444"/>
                  <a:pt x="7476985" y="176028"/>
                  <a:pt x="7495794" y="180146"/>
                </a:cubicBezTo>
                <a:lnTo>
                  <a:pt x="7507039" y="182098"/>
                </a:lnTo>
                <a:lnTo>
                  <a:pt x="7507411" y="181771"/>
                </a:lnTo>
                <a:cubicBezTo>
                  <a:pt x="7510172" y="181417"/>
                  <a:pt x="7513992" y="181767"/>
                  <a:pt x="7519570" y="183106"/>
                </a:cubicBezTo>
                <a:lnTo>
                  <a:pt x="7527542" y="185659"/>
                </a:lnTo>
                <a:lnTo>
                  <a:pt x="7614346" y="191487"/>
                </a:lnTo>
                <a:lnTo>
                  <a:pt x="7723282" y="212688"/>
                </a:lnTo>
                <a:cubicBezTo>
                  <a:pt x="7785503" y="221260"/>
                  <a:pt x="7835119" y="198819"/>
                  <a:pt x="7905407" y="213731"/>
                </a:cubicBezTo>
                <a:cubicBezTo>
                  <a:pt x="7967070" y="211326"/>
                  <a:pt x="8025467" y="232562"/>
                  <a:pt x="8090271" y="255704"/>
                </a:cubicBezTo>
                <a:cubicBezTo>
                  <a:pt x="8147130" y="270650"/>
                  <a:pt x="8181827" y="304772"/>
                  <a:pt x="8245834" y="301865"/>
                </a:cubicBezTo>
                <a:cubicBezTo>
                  <a:pt x="8246647" y="306725"/>
                  <a:pt x="8248859" y="311007"/>
                  <a:pt x="8252033" y="314857"/>
                </a:cubicBezTo>
                <a:lnTo>
                  <a:pt x="8263376" y="324700"/>
                </a:lnTo>
                <a:lnTo>
                  <a:pt x="8266075" y="324470"/>
                </a:lnTo>
                <a:cubicBezTo>
                  <a:pt x="8276151" y="325752"/>
                  <a:pt x="8280845" y="328400"/>
                  <a:pt x="8283149" y="331645"/>
                </a:cubicBezTo>
                <a:lnTo>
                  <a:pt x="8284276" y="336088"/>
                </a:lnTo>
                <a:lnTo>
                  <a:pt x="8295173" y="341911"/>
                </a:lnTo>
                <a:lnTo>
                  <a:pt x="8314432" y="355806"/>
                </a:lnTo>
                <a:lnTo>
                  <a:pt x="8320104" y="356132"/>
                </a:lnTo>
                <a:lnTo>
                  <a:pt x="8352372" y="373550"/>
                </a:lnTo>
                <a:lnTo>
                  <a:pt x="8353799" y="372710"/>
                </a:lnTo>
                <a:cubicBezTo>
                  <a:pt x="8357733" y="371227"/>
                  <a:pt x="8362024" y="370879"/>
                  <a:pt x="8367182" y="372904"/>
                </a:cubicBezTo>
                <a:lnTo>
                  <a:pt x="8490249" y="386946"/>
                </a:lnTo>
                <a:lnTo>
                  <a:pt x="8497594" y="389996"/>
                </a:lnTo>
                <a:lnTo>
                  <a:pt x="8497968" y="389817"/>
                </a:lnTo>
                <a:cubicBezTo>
                  <a:pt x="8500048" y="389967"/>
                  <a:pt x="8502649" y="390778"/>
                  <a:pt x="8506167" y="392555"/>
                </a:cubicBezTo>
                <a:lnTo>
                  <a:pt x="8510983" y="395556"/>
                </a:lnTo>
                <a:lnTo>
                  <a:pt x="8525230" y="401471"/>
                </a:lnTo>
                <a:lnTo>
                  <a:pt x="8596071" y="386629"/>
                </a:lnTo>
                <a:cubicBezTo>
                  <a:pt x="8639145" y="392106"/>
                  <a:pt x="8671609" y="375666"/>
                  <a:pt x="8707847" y="395201"/>
                </a:cubicBezTo>
                <a:cubicBezTo>
                  <a:pt x="8748197" y="400243"/>
                  <a:pt x="8719822" y="386582"/>
                  <a:pt x="8752444" y="397302"/>
                </a:cubicBezTo>
                <a:cubicBezTo>
                  <a:pt x="8789303" y="400859"/>
                  <a:pt x="8898034" y="415514"/>
                  <a:pt x="8928988" y="416534"/>
                </a:cubicBezTo>
                <a:cubicBezTo>
                  <a:pt x="8955520" y="396447"/>
                  <a:pt x="8954693" y="405395"/>
                  <a:pt x="8963048" y="413346"/>
                </a:cubicBezTo>
                <a:lnTo>
                  <a:pt x="8968011" y="411121"/>
                </a:lnTo>
                <a:lnTo>
                  <a:pt x="8974337" y="410421"/>
                </a:lnTo>
                <a:lnTo>
                  <a:pt x="8990394" y="413647"/>
                </a:lnTo>
                <a:lnTo>
                  <a:pt x="8996232" y="415708"/>
                </a:lnTo>
                <a:cubicBezTo>
                  <a:pt x="9000327" y="416811"/>
                  <a:pt x="9003146" y="417139"/>
                  <a:pt x="9005201" y="416919"/>
                </a:cubicBezTo>
                <a:lnTo>
                  <a:pt x="9005486" y="416679"/>
                </a:lnTo>
                <a:lnTo>
                  <a:pt x="9053453" y="419964"/>
                </a:lnTo>
                <a:cubicBezTo>
                  <a:pt x="9068117" y="406399"/>
                  <a:pt x="9112391" y="440833"/>
                  <a:pt x="9113812" y="411650"/>
                </a:cubicBezTo>
                <a:cubicBezTo>
                  <a:pt x="9130955" y="416479"/>
                  <a:pt x="9138865" y="429768"/>
                  <a:pt x="9137318" y="410284"/>
                </a:cubicBezTo>
                <a:cubicBezTo>
                  <a:pt x="9143084" y="411338"/>
                  <a:pt x="9147048" y="410246"/>
                  <a:pt x="9150210" y="408115"/>
                </a:cubicBezTo>
                <a:lnTo>
                  <a:pt x="9151232" y="407050"/>
                </a:lnTo>
                <a:lnTo>
                  <a:pt x="9189246" y="418252"/>
                </a:lnTo>
                <a:lnTo>
                  <a:pt x="9194810" y="427491"/>
                </a:lnTo>
                <a:lnTo>
                  <a:pt x="9231370" y="437570"/>
                </a:lnTo>
                <a:lnTo>
                  <a:pt x="9343052" y="489475"/>
                </a:lnTo>
                <a:cubicBezTo>
                  <a:pt x="9415432" y="494775"/>
                  <a:pt x="9518955" y="520901"/>
                  <a:pt x="9584507" y="535177"/>
                </a:cubicBezTo>
                <a:cubicBezTo>
                  <a:pt x="9602038" y="547789"/>
                  <a:pt x="9675059" y="556183"/>
                  <a:pt x="9728309" y="546597"/>
                </a:cubicBezTo>
                <a:lnTo>
                  <a:pt x="9847792" y="566804"/>
                </a:lnTo>
                <a:cubicBezTo>
                  <a:pt x="9888744" y="576629"/>
                  <a:pt x="9918983" y="573430"/>
                  <a:pt x="9960019" y="573572"/>
                </a:cubicBezTo>
                <a:cubicBezTo>
                  <a:pt x="9984397" y="578496"/>
                  <a:pt x="9998461" y="578986"/>
                  <a:pt x="10039240" y="589087"/>
                </a:cubicBezTo>
                <a:cubicBezTo>
                  <a:pt x="10046863" y="588164"/>
                  <a:pt x="10074570" y="589492"/>
                  <a:pt x="10082169" y="587423"/>
                </a:cubicBezTo>
                <a:lnTo>
                  <a:pt x="10126500" y="589518"/>
                </a:lnTo>
                <a:lnTo>
                  <a:pt x="10261101" y="601033"/>
                </a:lnTo>
                <a:cubicBezTo>
                  <a:pt x="10274744" y="608428"/>
                  <a:pt x="10323589" y="617494"/>
                  <a:pt x="10336855" y="610784"/>
                </a:cubicBezTo>
                <a:cubicBezTo>
                  <a:pt x="10347867" y="610939"/>
                  <a:pt x="10374830" y="619602"/>
                  <a:pt x="10383868" y="611395"/>
                </a:cubicBezTo>
                <a:cubicBezTo>
                  <a:pt x="10409284" y="618473"/>
                  <a:pt x="10436539" y="619280"/>
                  <a:pt x="10445984" y="615242"/>
                </a:cubicBezTo>
                <a:cubicBezTo>
                  <a:pt x="10473833" y="605375"/>
                  <a:pt x="10495464" y="618819"/>
                  <a:pt x="10519280" y="617300"/>
                </a:cubicBezTo>
                <a:cubicBezTo>
                  <a:pt x="10558606" y="622120"/>
                  <a:pt x="10616449" y="632731"/>
                  <a:pt x="10644619" y="637546"/>
                </a:cubicBezTo>
                <a:cubicBezTo>
                  <a:pt x="10707078" y="653219"/>
                  <a:pt x="10806649" y="686297"/>
                  <a:pt x="10857724" y="698664"/>
                </a:cubicBezTo>
                <a:cubicBezTo>
                  <a:pt x="10915291" y="711475"/>
                  <a:pt x="10885368" y="674913"/>
                  <a:pt x="10951063" y="711747"/>
                </a:cubicBezTo>
                <a:cubicBezTo>
                  <a:pt x="10982008" y="713685"/>
                  <a:pt x="11007787" y="709508"/>
                  <a:pt x="11030956" y="706991"/>
                </a:cubicBezTo>
                <a:cubicBezTo>
                  <a:pt x="11029909" y="692003"/>
                  <a:pt x="11057496" y="710168"/>
                  <a:pt x="11085938" y="709872"/>
                </a:cubicBezTo>
                <a:cubicBezTo>
                  <a:pt x="11102606" y="711342"/>
                  <a:pt x="11125909" y="715482"/>
                  <a:pt x="11143411" y="719121"/>
                </a:cubicBezTo>
                <a:cubicBezTo>
                  <a:pt x="11171652" y="722297"/>
                  <a:pt x="11164089" y="748256"/>
                  <a:pt x="11195087" y="718474"/>
                </a:cubicBezTo>
                <a:cubicBezTo>
                  <a:pt x="11221976" y="731051"/>
                  <a:pt x="11231916" y="740885"/>
                  <a:pt x="11273972" y="739493"/>
                </a:cubicBezTo>
                <a:cubicBezTo>
                  <a:pt x="11288331" y="750317"/>
                  <a:pt x="11354320" y="805211"/>
                  <a:pt x="11369715" y="799161"/>
                </a:cubicBezTo>
                <a:cubicBezTo>
                  <a:pt x="11408024" y="807120"/>
                  <a:pt x="11417570" y="859007"/>
                  <a:pt x="11462695" y="860634"/>
                </a:cubicBezTo>
                <a:cubicBezTo>
                  <a:pt x="11507338" y="877100"/>
                  <a:pt x="11468277" y="912354"/>
                  <a:pt x="11516473" y="914186"/>
                </a:cubicBezTo>
                <a:lnTo>
                  <a:pt x="11630749" y="976075"/>
                </a:lnTo>
                <a:cubicBezTo>
                  <a:pt x="11673295" y="1018637"/>
                  <a:pt x="11671430" y="1018996"/>
                  <a:pt x="11712382" y="1033844"/>
                </a:cubicBezTo>
                <a:cubicBezTo>
                  <a:pt x="11753334" y="1048692"/>
                  <a:pt x="11839941" y="1057881"/>
                  <a:pt x="11876461" y="1065164"/>
                </a:cubicBezTo>
                <a:cubicBezTo>
                  <a:pt x="11912981" y="1072447"/>
                  <a:pt x="11886396" y="1075829"/>
                  <a:pt x="11931502" y="1077544"/>
                </a:cubicBezTo>
                <a:cubicBezTo>
                  <a:pt x="11980978" y="1089530"/>
                  <a:pt x="11950963" y="1086215"/>
                  <a:pt x="12052936" y="1062062"/>
                </a:cubicBezTo>
                <a:cubicBezTo>
                  <a:pt x="12066364" y="1063629"/>
                  <a:pt x="12126659" y="1023230"/>
                  <a:pt x="12140863" y="1021016"/>
                </a:cubicBezTo>
                <a:lnTo>
                  <a:pt x="12192002" y="1001818"/>
                </a:lnTo>
                <a:lnTo>
                  <a:pt x="12192002" y="1941529"/>
                </a:lnTo>
                <a:lnTo>
                  <a:pt x="12192000" y="1941529"/>
                </a:lnTo>
                <a:lnTo>
                  <a:pt x="12192000" y="2108506"/>
                </a:lnTo>
                <a:lnTo>
                  <a:pt x="0" y="2108506"/>
                </a:lnTo>
                <a:lnTo>
                  <a:pt x="0" y="1334307"/>
                </a:lnTo>
                <a:lnTo>
                  <a:pt x="2" y="1334307"/>
                </a:lnTo>
                <a:lnTo>
                  <a:pt x="2" y="577997"/>
                </a:lnTo>
                <a:lnTo>
                  <a:pt x="15526" y="572528"/>
                </a:lnTo>
                <a:cubicBezTo>
                  <a:pt x="35255" y="571140"/>
                  <a:pt x="72229" y="578782"/>
                  <a:pt x="118381" y="569672"/>
                </a:cubicBezTo>
                <a:lnTo>
                  <a:pt x="292435" y="517867"/>
                </a:lnTo>
                <a:cubicBezTo>
                  <a:pt x="333820" y="510834"/>
                  <a:pt x="366418" y="496829"/>
                  <a:pt x="404015" y="497171"/>
                </a:cubicBezTo>
                <a:cubicBezTo>
                  <a:pt x="415660" y="488434"/>
                  <a:pt x="428065" y="483696"/>
                  <a:pt x="445099" y="491348"/>
                </a:cubicBezTo>
                <a:cubicBezTo>
                  <a:pt x="473049" y="484039"/>
                  <a:pt x="549479" y="459624"/>
                  <a:pt x="571717" y="453318"/>
                </a:cubicBezTo>
                <a:lnTo>
                  <a:pt x="578535" y="453507"/>
                </a:lnTo>
                <a:cubicBezTo>
                  <a:pt x="582714" y="453097"/>
                  <a:pt x="586282" y="451454"/>
                  <a:pt x="596792" y="450855"/>
                </a:cubicBezTo>
                <a:cubicBezTo>
                  <a:pt x="618517" y="443269"/>
                  <a:pt x="688384" y="416086"/>
                  <a:pt x="708875" y="407997"/>
                </a:cubicBezTo>
                <a:cubicBezTo>
                  <a:pt x="714996" y="407295"/>
                  <a:pt x="718074" y="405163"/>
                  <a:pt x="719742" y="402320"/>
                </a:cubicBezTo>
                <a:cubicBezTo>
                  <a:pt x="719843" y="401899"/>
                  <a:pt x="719947" y="401478"/>
                  <a:pt x="720047" y="401058"/>
                </a:cubicBezTo>
                <a:lnTo>
                  <a:pt x="763053" y="400287"/>
                </a:lnTo>
                <a:lnTo>
                  <a:pt x="767901" y="398066"/>
                </a:lnTo>
                <a:lnTo>
                  <a:pt x="797041" y="400273"/>
                </a:lnTo>
                <a:lnTo>
                  <a:pt x="811506" y="399968"/>
                </a:lnTo>
                <a:lnTo>
                  <a:pt x="816809" y="402862"/>
                </a:lnTo>
                <a:cubicBezTo>
                  <a:pt x="821862" y="404332"/>
                  <a:pt x="828232" y="404307"/>
                  <a:pt x="837540" y="400898"/>
                </a:cubicBezTo>
                <a:lnTo>
                  <a:pt x="858269" y="402111"/>
                </a:lnTo>
                <a:cubicBezTo>
                  <a:pt x="864622" y="403663"/>
                  <a:pt x="943264" y="386925"/>
                  <a:pt x="948732" y="390273"/>
                </a:cubicBezTo>
                <a:cubicBezTo>
                  <a:pt x="1007438" y="388698"/>
                  <a:pt x="1078958" y="398584"/>
                  <a:pt x="1149979" y="392678"/>
                </a:cubicBezTo>
                <a:cubicBezTo>
                  <a:pt x="1264076" y="377965"/>
                  <a:pt x="1368363" y="362886"/>
                  <a:pt x="1446192" y="348177"/>
                </a:cubicBezTo>
                <a:cubicBezTo>
                  <a:pt x="1474455" y="314108"/>
                  <a:pt x="1497078" y="349067"/>
                  <a:pt x="1536061" y="337391"/>
                </a:cubicBezTo>
                <a:cubicBezTo>
                  <a:pt x="1556026" y="325094"/>
                  <a:pt x="1616404" y="311961"/>
                  <a:pt x="1638767" y="310756"/>
                </a:cubicBezTo>
                <a:cubicBezTo>
                  <a:pt x="1660357" y="306882"/>
                  <a:pt x="1719608" y="297973"/>
                  <a:pt x="1738204" y="294407"/>
                </a:cubicBezTo>
                <a:lnTo>
                  <a:pt x="1804807" y="309094"/>
                </a:lnTo>
                <a:cubicBezTo>
                  <a:pt x="1832842" y="314180"/>
                  <a:pt x="1843563" y="302219"/>
                  <a:pt x="1873080" y="316978"/>
                </a:cubicBezTo>
                <a:cubicBezTo>
                  <a:pt x="1885328" y="326054"/>
                  <a:pt x="1907076" y="326767"/>
                  <a:pt x="1921650" y="318573"/>
                </a:cubicBezTo>
                <a:cubicBezTo>
                  <a:pt x="1924160" y="317161"/>
                  <a:pt x="1926358" y="315534"/>
                  <a:pt x="1928172" y="313742"/>
                </a:cubicBezTo>
                <a:cubicBezTo>
                  <a:pt x="1964849" y="335423"/>
                  <a:pt x="1978703" y="320040"/>
                  <a:pt x="1997356" y="335687"/>
                </a:cubicBezTo>
                <a:cubicBezTo>
                  <a:pt x="2045552" y="336362"/>
                  <a:pt x="2077539" y="314058"/>
                  <a:pt x="2094665" y="327667"/>
                </a:cubicBezTo>
                <a:cubicBezTo>
                  <a:pt x="2129868" y="323545"/>
                  <a:pt x="2171836" y="314613"/>
                  <a:pt x="2208578" y="310956"/>
                </a:cubicBezTo>
                <a:cubicBezTo>
                  <a:pt x="2233182" y="309380"/>
                  <a:pt x="2276000" y="305185"/>
                  <a:pt x="2315112" y="305723"/>
                </a:cubicBezTo>
                <a:cubicBezTo>
                  <a:pt x="2354027" y="327719"/>
                  <a:pt x="2411581" y="297630"/>
                  <a:pt x="2443255" y="314190"/>
                </a:cubicBezTo>
                <a:lnTo>
                  <a:pt x="2568028" y="328091"/>
                </a:lnTo>
                <a:cubicBezTo>
                  <a:pt x="2608701" y="323517"/>
                  <a:pt x="2582516" y="361785"/>
                  <a:pt x="2646527" y="301850"/>
                </a:cubicBezTo>
                <a:cubicBezTo>
                  <a:pt x="2717602" y="315300"/>
                  <a:pt x="2719299" y="284731"/>
                  <a:pt x="2781569" y="312386"/>
                </a:cubicBezTo>
                <a:lnTo>
                  <a:pt x="3030291" y="334207"/>
                </a:lnTo>
                <a:cubicBezTo>
                  <a:pt x="3072289" y="329615"/>
                  <a:pt x="3082691" y="335621"/>
                  <a:pt x="3142556" y="336850"/>
                </a:cubicBezTo>
                <a:cubicBezTo>
                  <a:pt x="3203390" y="334312"/>
                  <a:pt x="3209724" y="342284"/>
                  <a:pt x="3262356" y="344625"/>
                </a:cubicBezTo>
                <a:cubicBezTo>
                  <a:pt x="3295546" y="346901"/>
                  <a:pt x="3336380" y="348031"/>
                  <a:pt x="3341698" y="350502"/>
                </a:cubicBezTo>
                <a:lnTo>
                  <a:pt x="3344026" y="349527"/>
                </a:lnTo>
                <a:cubicBezTo>
                  <a:pt x="3353997" y="347833"/>
                  <a:pt x="3359859" y="348911"/>
                  <a:pt x="3363888" y="351209"/>
                </a:cubicBezTo>
                <a:lnTo>
                  <a:pt x="3400728" y="368161"/>
                </a:lnTo>
                <a:lnTo>
                  <a:pt x="3473223" y="356113"/>
                </a:lnTo>
                <a:cubicBezTo>
                  <a:pt x="3488625" y="350483"/>
                  <a:pt x="3513943" y="356748"/>
                  <a:pt x="3536135" y="352452"/>
                </a:cubicBezTo>
                <a:cubicBezTo>
                  <a:pt x="3549392" y="355161"/>
                  <a:pt x="3571626" y="340962"/>
                  <a:pt x="3585978" y="342753"/>
                </a:cubicBezTo>
                <a:lnTo>
                  <a:pt x="3594501" y="343443"/>
                </a:lnTo>
                <a:lnTo>
                  <a:pt x="3594736" y="343174"/>
                </a:lnTo>
                <a:cubicBezTo>
                  <a:pt x="3596729" y="342719"/>
                  <a:pt x="3599583" y="342719"/>
                  <a:pt x="3603855" y="343338"/>
                </a:cubicBezTo>
                <a:lnTo>
                  <a:pt x="3610035" y="344700"/>
                </a:lnTo>
                <a:lnTo>
                  <a:pt x="3682513" y="312429"/>
                </a:lnTo>
                <a:cubicBezTo>
                  <a:pt x="3725132" y="305189"/>
                  <a:pt x="3741010" y="303212"/>
                  <a:pt x="3789760" y="288506"/>
                </a:cubicBezTo>
                <a:cubicBezTo>
                  <a:pt x="3829631" y="281642"/>
                  <a:pt x="3861095" y="267772"/>
                  <a:pt x="3897275" y="268268"/>
                </a:cubicBezTo>
                <a:cubicBezTo>
                  <a:pt x="3908538" y="259578"/>
                  <a:pt x="3920509" y="254889"/>
                  <a:pt x="3936846" y="262613"/>
                </a:cubicBezTo>
                <a:cubicBezTo>
                  <a:pt x="3972980" y="253420"/>
                  <a:pt x="3976670" y="238091"/>
                  <a:pt x="4004538" y="245156"/>
                </a:cubicBezTo>
                <a:cubicBezTo>
                  <a:pt x="4016877" y="219348"/>
                  <a:pt x="4021427" y="227724"/>
                  <a:pt x="4033778" y="232588"/>
                </a:cubicBezTo>
                <a:lnTo>
                  <a:pt x="4035363" y="232823"/>
                </a:lnTo>
                <a:lnTo>
                  <a:pt x="4036996" y="229156"/>
                </a:lnTo>
                <a:lnTo>
                  <a:pt x="4042364" y="226722"/>
                </a:lnTo>
                <a:lnTo>
                  <a:pt x="4058954" y="225101"/>
                </a:lnTo>
                <a:lnTo>
                  <a:pt x="4065510" y="225319"/>
                </a:lnTo>
                <a:cubicBezTo>
                  <a:pt x="4069909" y="225160"/>
                  <a:pt x="4072681" y="224659"/>
                  <a:pt x="4074427" y="223875"/>
                </a:cubicBezTo>
                <a:cubicBezTo>
                  <a:pt x="4074466" y="223776"/>
                  <a:pt x="4074507" y="223677"/>
                  <a:pt x="4074546" y="223576"/>
                </a:cubicBezTo>
                <a:lnTo>
                  <a:pt x="4083097" y="222741"/>
                </a:lnTo>
                <a:cubicBezTo>
                  <a:pt x="4099102" y="216854"/>
                  <a:pt x="4124720" y="203274"/>
                  <a:pt x="4142745" y="196208"/>
                </a:cubicBezTo>
                <a:cubicBezTo>
                  <a:pt x="4161277" y="195737"/>
                  <a:pt x="4204215" y="197632"/>
                  <a:pt x="4191248" y="180343"/>
                </a:cubicBezTo>
                <a:cubicBezTo>
                  <a:pt x="4197143" y="179665"/>
                  <a:pt x="4200119" y="177546"/>
                  <a:pt x="4201744" y="174709"/>
                </a:cubicBezTo>
                <a:cubicBezTo>
                  <a:pt x="4201845" y="174289"/>
                  <a:pt x="4201947" y="173870"/>
                  <a:pt x="4202048" y="173450"/>
                </a:cubicBezTo>
                <a:lnTo>
                  <a:pt x="4248116" y="170655"/>
                </a:lnTo>
                <a:lnTo>
                  <a:pt x="4276141" y="172979"/>
                </a:lnTo>
                <a:lnTo>
                  <a:pt x="4290062" y="172733"/>
                </a:lnTo>
                <a:lnTo>
                  <a:pt x="4295143" y="175650"/>
                </a:lnTo>
                <a:cubicBezTo>
                  <a:pt x="4299996" y="177141"/>
                  <a:pt x="4306126" y="177142"/>
                  <a:pt x="4315108" y="173771"/>
                </a:cubicBezTo>
                <a:lnTo>
                  <a:pt x="4362345" y="172430"/>
                </a:lnTo>
                <a:lnTo>
                  <a:pt x="4426405" y="164242"/>
                </a:lnTo>
                <a:cubicBezTo>
                  <a:pt x="4432507" y="165819"/>
                  <a:pt x="4464148" y="159524"/>
                  <a:pt x="4469384" y="162895"/>
                </a:cubicBezTo>
                <a:cubicBezTo>
                  <a:pt x="4503504" y="166097"/>
                  <a:pt x="4466898" y="175226"/>
                  <a:pt x="4524889" y="162114"/>
                </a:cubicBezTo>
                <a:cubicBezTo>
                  <a:pt x="4533822" y="159976"/>
                  <a:pt x="4680151" y="164102"/>
                  <a:pt x="4715526" y="157146"/>
                </a:cubicBezTo>
                <a:cubicBezTo>
                  <a:pt x="4741916" y="157812"/>
                  <a:pt x="4677963" y="166660"/>
                  <a:pt x="4762447" y="148658"/>
                </a:cubicBezTo>
                <a:cubicBezTo>
                  <a:pt x="4784109" y="148678"/>
                  <a:pt x="4806742" y="137532"/>
                  <a:pt x="4840439" y="120890"/>
                </a:cubicBezTo>
                <a:cubicBezTo>
                  <a:pt x="4916356" y="83483"/>
                  <a:pt x="4937025" y="96490"/>
                  <a:pt x="5011513" y="96873"/>
                </a:cubicBezTo>
                <a:cubicBezTo>
                  <a:pt x="5038947" y="62919"/>
                  <a:pt x="5028196" y="92008"/>
                  <a:pt x="5065790" y="80492"/>
                </a:cubicBezTo>
                <a:cubicBezTo>
                  <a:pt x="5064856" y="107880"/>
                  <a:pt x="5108319" y="58444"/>
                  <a:pt x="5121659" y="87063"/>
                </a:cubicBezTo>
                <a:cubicBezTo>
                  <a:pt x="5128079" y="84061"/>
                  <a:pt x="5133876" y="80250"/>
                  <a:pt x="5139595" y="76210"/>
                </a:cubicBezTo>
                <a:lnTo>
                  <a:pt x="5142598" y="74109"/>
                </a:lnTo>
                <a:lnTo>
                  <a:pt x="5156554" y="70709"/>
                </a:lnTo>
                <a:lnTo>
                  <a:pt x="5174660" y="63486"/>
                </a:lnTo>
                <a:lnTo>
                  <a:pt x="5222961" y="60496"/>
                </a:lnTo>
                <a:cubicBezTo>
                  <a:pt x="5230550" y="57866"/>
                  <a:pt x="5251598" y="49556"/>
                  <a:pt x="5261763" y="49372"/>
                </a:cubicBezTo>
                <a:lnTo>
                  <a:pt x="5381667" y="28955"/>
                </a:lnTo>
                <a:cubicBezTo>
                  <a:pt x="5391827" y="25969"/>
                  <a:pt x="5429368" y="21285"/>
                  <a:pt x="5432760" y="11253"/>
                </a:cubicBezTo>
                <a:cubicBezTo>
                  <a:pt x="5439009" y="-1038"/>
                  <a:pt x="5478134" y="13028"/>
                  <a:pt x="5470905" y="0"/>
                </a:cubicBezTo>
                <a:lnTo>
                  <a:pt x="5608808" y="571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EE9691-DB9F-8729-D6CF-6DA9160F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76" y="5547816"/>
            <a:ext cx="10372299" cy="573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ea typeface="Batang"/>
              </a:rPr>
              <a:t>Menjador</a:t>
            </a:r>
            <a:r>
              <a:rPr lang="en-US" dirty="0">
                <a:ea typeface="Batang"/>
              </a:rPr>
              <a:t>-</a:t>
            </a:r>
            <a:r>
              <a:rPr lang="en-US" dirty="0" err="1">
                <a:ea typeface="Batang"/>
              </a:rPr>
              <a:t>conserjeria</a:t>
            </a:r>
            <a:r>
              <a:rPr lang="en-US" dirty="0">
                <a:ea typeface="Batang"/>
              </a:rPr>
              <a:t>-entrada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8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7BB67C-5437-1A1C-5AD4-39BBD260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ea typeface="Batang"/>
              </a:rPr>
              <a:t>Biblioteca </a:t>
            </a:r>
            <a:endParaRPr lang="es-E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232DF2B-A360-1C84-5C66-15ABE729F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3" r="17412"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B094FE-6A5A-2FD8-BE0A-9677EE64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2147356"/>
            <a:ext cx="3885061" cy="41070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Batang"/>
              </a:rPr>
              <a:t>A </a:t>
            </a:r>
            <a:r>
              <a:rPr lang="en-US" dirty="0" err="1">
                <a:ea typeface="Batang"/>
              </a:rPr>
              <a:t>aquesta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biblioteca</a:t>
            </a:r>
            <a:r>
              <a:rPr lang="en-US" dirty="0">
                <a:ea typeface="Batang"/>
              </a:rPr>
              <a:t> es fan </a:t>
            </a:r>
            <a:r>
              <a:rPr lang="en-US" dirty="0" err="1">
                <a:ea typeface="Batang"/>
              </a:rPr>
              <a:t>encanteris</a:t>
            </a:r>
            <a:r>
              <a:rPr lang="en-US" dirty="0">
                <a:ea typeface="Batang"/>
              </a:rPr>
              <a:t>, </a:t>
            </a:r>
            <a:r>
              <a:rPr lang="en-US" dirty="0" err="1">
                <a:ea typeface="Batang"/>
              </a:rPr>
              <a:t>pocions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màgiques</a:t>
            </a:r>
            <a:r>
              <a:rPr lang="en-US" dirty="0">
                <a:ea typeface="Batang"/>
              </a:rPr>
              <a:t>, </a:t>
            </a:r>
            <a:r>
              <a:rPr lang="en-US" dirty="0" err="1">
                <a:ea typeface="Batang"/>
              </a:rPr>
              <a:t>endevinalles</a:t>
            </a:r>
            <a:r>
              <a:rPr lang="en-US" dirty="0">
                <a:ea typeface="Batang"/>
              </a:rPr>
              <a:t>...</a:t>
            </a:r>
          </a:p>
          <a:p>
            <a:r>
              <a:rPr lang="en-US" dirty="0" err="1">
                <a:ea typeface="Batang"/>
              </a:rPr>
              <a:t>Màgia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és</a:t>
            </a:r>
            <a:r>
              <a:rPr lang="en-US" dirty="0">
                <a:ea typeface="Batang"/>
              </a:rPr>
              <a:t> la que es fa </a:t>
            </a:r>
            <a:r>
              <a:rPr lang="en-US" dirty="0" err="1">
                <a:ea typeface="Batang"/>
              </a:rPr>
              <a:t>cada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dia</a:t>
            </a:r>
            <a:r>
              <a:rPr lang="en-US" dirty="0">
                <a:ea typeface="Batang"/>
              </a:rPr>
              <a:t> </a:t>
            </a:r>
            <a:r>
              <a:rPr lang="en-US" dirty="0" err="1">
                <a:ea typeface="Batang"/>
              </a:rPr>
              <a:t>amb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l'objectiu</a:t>
            </a:r>
            <a:r>
              <a:rPr lang="en-US" dirty="0">
                <a:ea typeface="Batang"/>
              </a:rPr>
              <a:t> </a:t>
            </a:r>
            <a:r>
              <a:rPr lang="en-US" dirty="0" err="1">
                <a:ea typeface="Batang"/>
              </a:rPr>
              <a:t>d'ajudar</a:t>
            </a:r>
            <a:r>
              <a:rPr lang="en-US" dirty="0">
                <a:ea typeface="Batang"/>
              </a:rPr>
              <a:t> a </a:t>
            </a:r>
            <a:r>
              <a:rPr lang="en-US" dirty="0" err="1">
                <a:ea typeface="Batang"/>
              </a:rPr>
              <a:t>estes</a:t>
            </a:r>
            <a:r>
              <a:rPr lang="en-US" dirty="0">
                <a:ea typeface="Batang"/>
              </a:rPr>
              <a:t>  </a:t>
            </a:r>
            <a:r>
              <a:rPr lang="en-US" dirty="0" err="1">
                <a:ea typeface="Batang"/>
              </a:rPr>
              <a:t>personetes</a:t>
            </a:r>
            <a:r>
              <a:rPr lang="en-US" dirty="0">
                <a:ea typeface="Batang"/>
              </a:rPr>
              <a:t> a ser EXTRAORDINÀRIES </a:t>
            </a:r>
            <a:r>
              <a:rPr lang="en-US" dirty="0" err="1">
                <a:ea typeface="Batang"/>
              </a:rPr>
              <a:t>persones</a:t>
            </a:r>
            <a:r>
              <a:rPr lang="en-US" dirty="0">
                <a:ea typeface="Batang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1556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C590A1B-3242-49BC-94D9-B5A6EE465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EE547C-36FE-34BC-8B8B-D35C829C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726976"/>
            <a:ext cx="10090241" cy="99915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 err="1">
                <a:ea typeface="Batang"/>
              </a:rPr>
              <a:t>Accés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pavelló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infantil</a:t>
            </a:r>
            <a:r>
              <a:rPr lang="en-US" dirty="0">
                <a:ea typeface="Batang"/>
              </a:rPr>
              <a:t> I hall</a:t>
            </a:r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BCCBDF7-D955-4B52-80B6-12BD7D79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7047"/>
            <a:ext cx="12192000" cy="3840953"/>
          </a:xfrm>
          <a:custGeom>
            <a:avLst/>
            <a:gdLst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1518699 w 12192000"/>
              <a:gd name="connsiteY18" fmla="*/ 227084 h 3840953"/>
              <a:gd name="connsiteX19" fmla="*/ 10936940 w 12192000"/>
              <a:gd name="connsiteY19" fmla="*/ 22708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1518699 w 12192000"/>
              <a:gd name="connsiteY18" fmla="*/ 227084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1518699 w 12192000"/>
              <a:gd name="connsiteY17" fmla="*/ 962003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1006372 w 12192000"/>
              <a:gd name="connsiteY24" fmla="*/ 35358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10960446 w 12192000"/>
              <a:gd name="connsiteY23" fmla="*/ 358018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10953727 w 12192000"/>
              <a:gd name="connsiteY22" fmla="*/ 358804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9411174 w 12192000"/>
              <a:gd name="connsiteY22" fmla="*/ 533733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10949118 w 12192000"/>
              <a:gd name="connsiteY21" fmla="*/ 365532 h 3840953"/>
              <a:gd name="connsiteX22" fmla="*/ 9124927 w 12192000"/>
              <a:gd name="connsiteY22" fmla="*/ 835883 h 3840953"/>
              <a:gd name="connsiteX23" fmla="*/ 9894971 w 12192000"/>
              <a:gd name="connsiteY23" fmla="*/ 612459 h 3840953"/>
              <a:gd name="connsiteX24" fmla="*/ 10608807 w 12192000"/>
              <a:gd name="connsiteY24" fmla="*/ 719340 h 3840953"/>
              <a:gd name="connsiteX25" fmla="*/ 11077094 w 12192000"/>
              <a:gd name="connsiteY25" fmla="*/ 365881 h 3840953"/>
              <a:gd name="connsiteX26" fmla="*/ 11176209 w 12192000"/>
              <a:gd name="connsiteY26" fmla="*/ 377754 h 3840953"/>
              <a:gd name="connsiteX27" fmla="*/ 11309308 w 12192000"/>
              <a:gd name="connsiteY27" fmla="*/ 337837 h 3840953"/>
              <a:gd name="connsiteX28" fmla="*/ 11519962 w 12192000"/>
              <a:gd name="connsiteY28" fmla="*/ 223198 h 3840953"/>
              <a:gd name="connsiteX29" fmla="*/ 11608743 w 12192000"/>
              <a:gd name="connsiteY29" fmla="*/ 195778 h 3840953"/>
              <a:gd name="connsiteX30" fmla="*/ 11646639 w 12192000"/>
              <a:gd name="connsiteY30" fmla="*/ 191207 h 3840953"/>
              <a:gd name="connsiteX31" fmla="*/ 11716630 w 12192000"/>
              <a:gd name="connsiteY31" fmla="*/ 152107 h 3840953"/>
              <a:gd name="connsiteX32" fmla="*/ 11773400 w 12192000"/>
              <a:gd name="connsiteY32" fmla="*/ 110473 h 3840953"/>
              <a:gd name="connsiteX33" fmla="*/ 11877811 w 12192000"/>
              <a:gd name="connsiteY33" fmla="*/ 65522 h 3840953"/>
              <a:gd name="connsiteX34" fmla="*/ 12038150 w 12192000"/>
              <a:gd name="connsiteY34" fmla="*/ 50387 h 3840953"/>
              <a:gd name="connsiteX35" fmla="*/ 12086942 w 12192000"/>
              <a:gd name="connsiteY35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10936940 w 12192000"/>
              <a:gd name="connsiteY20" fmla="*/ 361226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9998687 w 12192000"/>
              <a:gd name="connsiteY20" fmla="*/ 2340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8742380 w 12192000"/>
              <a:gd name="connsiteY19" fmla="*/ 592844 h 3840953"/>
              <a:gd name="connsiteX20" fmla="*/ 9298972 w 12192000"/>
              <a:gd name="connsiteY20" fmla="*/ 488447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9298972 w 12192000"/>
              <a:gd name="connsiteY20" fmla="*/ 488447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1245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608807 w 12192000"/>
              <a:gd name="connsiteY23" fmla="*/ 719340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77094 w 12192000"/>
              <a:gd name="connsiteY24" fmla="*/ 365881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52368 w 12192000"/>
              <a:gd name="connsiteY17" fmla="*/ 1073321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506153 w 12192000"/>
              <a:gd name="connsiteY16" fmla="*/ 96585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4126726 w 12192000"/>
              <a:gd name="connsiteY18" fmla="*/ 942702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5991229 w 12192000"/>
              <a:gd name="connsiteY19" fmla="*/ 894994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1029387 w 12192000"/>
              <a:gd name="connsiteY24" fmla="*/ 461296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736028 w 12192000"/>
              <a:gd name="connsiteY23" fmla="*/ 735243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45069 w 12192000"/>
              <a:gd name="connsiteY23" fmla="*/ 735243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9894971 w 12192000"/>
              <a:gd name="connsiteY22" fmla="*/ 676069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124927 w 12192000"/>
              <a:gd name="connsiteY21" fmla="*/ 835883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29198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43887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643887 w 12192000"/>
              <a:gd name="connsiteY20" fmla="*/ 838305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563722 w 12192000"/>
              <a:gd name="connsiteY19" fmla="*/ 815481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075349 w 12192000"/>
              <a:gd name="connsiteY14" fmla="*/ 948348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568270 w 12192000"/>
              <a:gd name="connsiteY17" fmla="*/ 81887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604993 w 12192000"/>
              <a:gd name="connsiteY17" fmla="*/ 943737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604993 w 12192000"/>
              <a:gd name="connsiteY17" fmla="*/ 943737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120251 w 12192000"/>
              <a:gd name="connsiteY17" fmla="*/ 91435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  <a:gd name="connsiteX0" fmla="*/ 12086942 w 12192000"/>
              <a:gd name="connsiteY0" fmla="*/ 545 h 3840953"/>
              <a:gd name="connsiteX1" fmla="*/ 12159646 w 12192000"/>
              <a:gd name="connsiteY1" fmla="*/ 3970 h 3840953"/>
              <a:gd name="connsiteX2" fmla="*/ 12192000 w 12192000"/>
              <a:gd name="connsiteY2" fmla="*/ 6854 h 3840953"/>
              <a:gd name="connsiteX3" fmla="*/ 12192000 w 12192000"/>
              <a:gd name="connsiteY3" fmla="*/ 3840953 h 3840953"/>
              <a:gd name="connsiteX4" fmla="*/ 0 w 12192000"/>
              <a:gd name="connsiteY4" fmla="*/ 3840953 h 3840953"/>
              <a:gd name="connsiteX5" fmla="*/ 0 w 12192000"/>
              <a:gd name="connsiteY5" fmla="*/ 855231 h 3840953"/>
              <a:gd name="connsiteX6" fmla="*/ 78208 w 12192000"/>
              <a:gd name="connsiteY6" fmla="*/ 850496 h 3840953"/>
              <a:gd name="connsiteX7" fmla="*/ 161241 w 12192000"/>
              <a:gd name="connsiteY7" fmla="*/ 869775 h 3840953"/>
              <a:gd name="connsiteX8" fmla="*/ 401396 w 12192000"/>
              <a:gd name="connsiteY8" fmla="*/ 877073 h 3840953"/>
              <a:gd name="connsiteX9" fmla="*/ 453849 w 12192000"/>
              <a:gd name="connsiteY9" fmla="*/ 902069 h 3840953"/>
              <a:gd name="connsiteX10" fmla="*/ 493365 w 12192000"/>
              <a:gd name="connsiteY10" fmla="*/ 914807 h 3840953"/>
              <a:gd name="connsiteX11" fmla="*/ 788454 w 12192000"/>
              <a:gd name="connsiteY11" fmla="*/ 966302 h 3840953"/>
              <a:gd name="connsiteX12" fmla="*/ 850874 w 12192000"/>
              <a:gd name="connsiteY12" fmla="*/ 976076 h 3840953"/>
              <a:gd name="connsiteX13" fmla="*/ 996204 w 12192000"/>
              <a:gd name="connsiteY13" fmla="*/ 984248 h 3840953"/>
              <a:gd name="connsiteX14" fmla="*/ 1244274 w 12192000"/>
              <a:gd name="connsiteY14" fmla="*/ 963037 h 3840953"/>
              <a:gd name="connsiteX15" fmla="*/ 1388742 w 12192000"/>
              <a:gd name="connsiteY15" fmla="*/ 986475 h 3840953"/>
              <a:gd name="connsiteX16" fmla="*/ 1649276 w 12192000"/>
              <a:gd name="connsiteY16" fmla="*/ 902241 h 3840953"/>
              <a:gd name="connsiteX17" fmla="*/ 2120251 w 12192000"/>
              <a:gd name="connsiteY17" fmla="*/ 914359 h 3840953"/>
              <a:gd name="connsiteX18" fmla="*/ 3379303 w 12192000"/>
              <a:gd name="connsiteY18" fmla="*/ 974507 h 3840953"/>
              <a:gd name="connsiteX19" fmla="*/ 6960329 w 12192000"/>
              <a:gd name="connsiteY19" fmla="*/ 837515 h 3840953"/>
              <a:gd name="connsiteX20" fmla="*/ 7746711 w 12192000"/>
              <a:gd name="connsiteY20" fmla="*/ 904406 h 3840953"/>
              <a:gd name="connsiteX21" fmla="*/ 9675770 w 12192000"/>
              <a:gd name="connsiteY21" fmla="*/ 769781 h 3840953"/>
              <a:gd name="connsiteX22" fmla="*/ 10144687 w 12192000"/>
              <a:gd name="connsiteY22" fmla="*/ 720137 h 3840953"/>
              <a:gd name="connsiteX23" fmla="*/ 10567103 w 12192000"/>
              <a:gd name="connsiteY23" fmla="*/ 698520 h 3840953"/>
              <a:gd name="connsiteX24" fmla="*/ 10933907 w 12192000"/>
              <a:gd name="connsiteY24" fmla="*/ 608188 h 3840953"/>
              <a:gd name="connsiteX25" fmla="*/ 11176209 w 12192000"/>
              <a:gd name="connsiteY25" fmla="*/ 377754 h 3840953"/>
              <a:gd name="connsiteX26" fmla="*/ 11309308 w 12192000"/>
              <a:gd name="connsiteY26" fmla="*/ 337837 h 3840953"/>
              <a:gd name="connsiteX27" fmla="*/ 11519962 w 12192000"/>
              <a:gd name="connsiteY27" fmla="*/ 223198 h 3840953"/>
              <a:gd name="connsiteX28" fmla="*/ 11608743 w 12192000"/>
              <a:gd name="connsiteY28" fmla="*/ 195778 h 3840953"/>
              <a:gd name="connsiteX29" fmla="*/ 11646639 w 12192000"/>
              <a:gd name="connsiteY29" fmla="*/ 191207 h 3840953"/>
              <a:gd name="connsiteX30" fmla="*/ 11716630 w 12192000"/>
              <a:gd name="connsiteY30" fmla="*/ 152107 h 3840953"/>
              <a:gd name="connsiteX31" fmla="*/ 11773400 w 12192000"/>
              <a:gd name="connsiteY31" fmla="*/ 110473 h 3840953"/>
              <a:gd name="connsiteX32" fmla="*/ 11877811 w 12192000"/>
              <a:gd name="connsiteY32" fmla="*/ 65522 h 3840953"/>
              <a:gd name="connsiteX33" fmla="*/ 12038150 w 12192000"/>
              <a:gd name="connsiteY33" fmla="*/ 50387 h 3840953"/>
              <a:gd name="connsiteX34" fmla="*/ 12086942 w 12192000"/>
              <a:gd name="connsiteY34" fmla="*/ 545 h 38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0" h="3840953">
                <a:moveTo>
                  <a:pt x="12086942" y="545"/>
                </a:moveTo>
                <a:cubicBezTo>
                  <a:pt x="12107587" y="-3681"/>
                  <a:pt x="12122847" y="18548"/>
                  <a:pt x="12159646" y="3970"/>
                </a:cubicBezTo>
                <a:lnTo>
                  <a:pt x="12192000" y="6854"/>
                </a:lnTo>
                <a:lnTo>
                  <a:pt x="12192000" y="3840953"/>
                </a:lnTo>
                <a:lnTo>
                  <a:pt x="0" y="3840953"/>
                </a:lnTo>
                <a:lnTo>
                  <a:pt x="0" y="855231"/>
                </a:lnTo>
                <a:lnTo>
                  <a:pt x="78208" y="850496"/>
                </a:lnTo>
                <a:cubicBezTo>
                  <a:pt x="113034" y="846919"/>
                  <a:pt x="126364" y="868040"/>
                  <a:pt x="161241" y="869775"/>
                </a:cubicBezTo>
                <a:cubicBezTo>
                  <a:pt x="204970" y="875327"/>
                  <a:pt x="343633" y="886261"/>
                  <a:pt x="401396" y="877073"/>
                </a:cubicBezTo>
                <a:cubicBezTo>
                  <a:pt x="414209" y="897476"/>
                  <a:pt x="447100" y="869200"/>
                  <a:pt x="453849" y="902069"/>
                </a:cubicBezTo>
                <a:cubicBezTo>
                  <a:pt x="472996" y="902214"/>
                  <a:pt x="484808" y="895546"/>
                  <a:pt x="493365" y="914807"/>
                </a:cubicBezTo>
                <a:cubicBezTo>
                  <a:pt x="550189" y="860751"/>
                  <a:pt x="733970" y="1005643"/>
                  <a:pt x="788454" y="966302"/>
                </a:cubicBezTo>
                <a:cubicBezTo>
                  <a:pt x="855818" y="974051"/>
                  <a:pt x="798697" y="953799"/>
                  <a:pt x="850874" y="976076"/>
                </a:cubicBezTo>
                <a:cubicBezTo>
                  <a:pt x="882522" y="988375"/>
                  <a:pt x="978021" y="940782"/>
                  <a:pt x="996204" y="984248"/>
                </a:cubicBezTo>
                <a:cubicBezTo>
                  <a:pt x="1116480" y="1006792"/>
                  <a:pt x="1205041" y="969802"/>
                  <a:pt x="1244274" y="963037"/>
                </a:cubicBezTo>
                <a:cubicBezTo>
                  <a:pt x="1324351" y="971983"/>
                  <a:pt x="1295922" y="937831"/>
                  <a:pt x="1388742" y="986475"/>
                </a:cubicBezTo>
                <a:cubicBezTo>
                  <a:pt x="1461481" y="937711"/>
                  <a:pt x="1579400" y="918523"/>
                  <a:pt x="1649276" y="902241"/>
                </a:cubicBezTo>
                <a:cubicBezTo>
                  <a:pt x="1891996" y="948666"/>
                  <a:pt x="1845725" y="1026960"/>
                  <a:pt x="2120251" y="914359"/>
                </a:cubicBezTo>
                <a:cubicBezTo>
                  <a:pt x="2451800" y="978475"/>
                  <a:pt x="2959619" y="954458"/>
                  <a:pt x="3379303" y="974507"/>
                </a:cubicBezTo>
                <a:cubicBezTo>
                  <a:pt x="4440776" y="921498"/>
                  <a:pt x="6026077" y="1001842"/>
                  <a:pt x="6960329" y="837515"/>
                </a:cubicBezTo>
                <a:cubicBezTo>
                  <a:pt x="7410904" y="781513"/>
                  <a:pt x="7391552" y="896798"/>
                  <a:pt x="7746711" y="904406"/>
                </a:cubicBezTo>
                <a:cubicBezTo>
                  <a:pt x="7919634" y="982026"/>
                  <a:pt x="9177194" y="770588"/>
                  <a:pt x="9675770" y="769781"/>
                </a:cubicBezTo>
                <a:cubicBezTo>
                  <a:pt x="9964256" y="774819"/>
                  <a:pt x="10022763" y="690574"/>
                  <a:pt x="10144687" y="720137"/>
                </a:cubicBezTo>
                <a:cubicBezTo>
                  <a:pt x="10390105" y="812580"/>
                  <a:pt x="10555595" y="697170"/>
                  <a:pt x="10567103" y="698520"/>
                </a:cubicBezTo>
                <a:cubicBezTo>
                  <a:pt x="10576800" y="683882"/>
                  <a:pt x="10773985" y="640502"/>
                  <a:pt x="10933907" y="608188"/>
                </a:cubicBezTo>
                <a:cubicBezTo>
                  <a:pt x="11007317" y="667897"/>
                  <a:pt x="11141709" y="366735"/>
                  <a:pt x="11176209" y="377754"/>
                </a:cubicBezTo>
                <a:cubicBezTo>
                  <a:pt x="11229533" y="370484"/>
                  <a:pt x="11261232" y="324063"/>
                  <a:pt x="11309308" y="337837"/>
                </a:cubicBezTo>
                <a:cubicBezTo>
                  <a:pt x="11364558" y="305534"/>
                  <a:pt x="11470057" y="239022"/>
                  <a:pt x="11519962" y="223198"/>
                </a:cubicBezTo>
                <a:cubicBezTo>
                  <a:pt x="11593374" y="205486"/>
                  <a:pt x="11562294" y="207262"/>
                  <a:pt x="11608743" y="195778"/>
                </a:cubicBezTo>
                <a:cubicBezTo>
                  <a:pt x="11629564" y="206782"/>
                  <a:pt x="11641036" y="191335"/>
                  <a:pt x="11646639" y="191207"/>
                </a:cubicBezTo>
                <a:lnTo>
                  <a:pt x="11716630" y="152107"/>
                </a:lnTo>
                <a:lnTo>
                  <a:pt x="11773400" y="110473"/>
                </a:lnTo>
                <a:cubicBezTo>
                  <a:pt x="11774748" y="114260"/>
                  <a:pt x="11879229" y="59216"/>
                  <a:pt x="11877811" y="65522"/>
                </a:cubicBezTo>
                <a:cubicBezTo>
                  <a:pt x="11935661" y="70494"/>
                  <a:pt x="11969966" y="58048"/>
                  <a:pt x="12038150" y="50387"/>
                </a:cubicBezTo>
                <a:cubicBezTo>
                  <a:pt x="12060229" y="15139"/>
                  <a:pt x="12074555" y="3080"/>
                  <a:pt x="12086942" y="5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98DC8B9-D83E-4AB5-AF01-949432C5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173" y="1886993"/>
            <a:ext cx="9939370" cy="227016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n 4" descr="Imagen que contiene interior, pequeño, refrigerador, tabla&#10;&#10;Descripción generada automáticamente">
            <a:extLst>
              <a:ext uri="{FF2B5EF4-FFF2-40B4-BE49-F238E27FC236}">
                <a16:creationId xmlns:a16="http://schemas.microsoft.com/office/drawing/2014/main" id="{FC360797-0118-5AA1-EBB0-8EF42BF0E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93" r="2" b="27043"/>
          <a:stretch/>
        </p:blipFill>
        <p:spPr>
          <a:xfrm>
            <a:off x="1298041" y="2047436"/>
            <a:ext cx="3122510" cy="1948855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B0F758-160C-839B-95E7-50271BBEA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31" r="-3" b="11084"/>
          <a:stretch/>
        </p:blipFill>
        <p:spPr>
          <a:xfrm>
            <a:off x="4519609" y="2047436"/>
            <a:ext cx="3174499" cy="19488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240145-94D7-4AA3-C984-724B7A51B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67" r="5" b="7253"/>
          <a:stretch/>
        </p:blipFill>
        <p:spPr>
          <a:xfrm>
            <a:off x="7791042" y="2047436"/>
            <a:ext cx="3124634" cy="1948855"/>
          </a:xfrm>
          <a:prstGeom prst="rect">
            <a:avLst/>
          </a:prstGeom>
        </p:spPr>
      </p:pic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4AA818DF-75BC-F4E7-8FC2-971A7258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4496626"/>
            <a:ext cx="10090242" cy="190417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>
                <a:ea typeface="Batang"/>
              </a:rPr>
              <a:t>Racó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cuineta</a:t>
            </a:r>
            <a:r>
              <a:rPr lang="en-US" dirty="0">
                <a:ea typeface="Batang"/>
              </a:rPr>
              <a:t>- photo call- </a:t>
            </a:r>
            <a:r>
              <a:rPr lang="en-US" dirty="0" err="1">
                <a:ea typeface="Batang"/>
              </a:rPr>
              <a:t>racó</a:t>
            </a:r>
            <a:r>
              <a:rPr lang="en-US" dirty="0">
                <a:ea typeface="Batang"/>
              </a:rPr>
              <a:t> quatre </a:t>
            </a:r>
            <a:r>
              <a:rPr lang="en-US" dirty="0" err="1">
                <a:ea typeface="Batang"/>
              </a:rPr>
              <a:t>en</a:t>
            </a:r>
            <a:r>
              <a:rPr lang="en-US" dirty="0">
                <a:ea typeface="Batang"/>
              </a:rPr>
              <a:t> </a:t>
            </a:r>
            <a:r>
              <a:rPr lang="en-US" dirty="0" err="1">
                <a:ea typeface="Batang"/>
              </a:rPr>
              <a:t>ratlla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7320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252441"/>
      </a:dk2>
      <a:lt2>
        <a:srgbClr val="E2E8E6"/>
      </a:lt2>
      <a:accent1>
        <a:srgbClr val="C696A5"/>
      </a:accent1>
      <a:accent2>
        <a:srgbClr val="BA7FA9"/>
      </a:accent2>
      <a:accent3>
        <a:srgbClr val="C096C6"/>
      </a:accent3>
      <a:accent4>
        <a:srgbClr val="997FBA"/>
      </a:accent4>
      <a:accent5>
        <a:srgbClr val="9896C6"/>
      </a:accent5>
      <a:accent6>
        <a:srgbClr val="7F96BA"/>
      </a:accent6>
      <a:hlink>
        <a:srgbClr val="568F7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180</TotalTime>
  <Words>95</Words>
  <Application>Microsoft Office PowerPoint</Application>
  <PresentationFormat>Panorámica</PresentationFormat>
  <Paragraphs>18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Batang</vt:lpstr>
      <vt:lpstr>Arial</vt:lpstr>
      <vt:lpstr>Bembo</vt:lpstr>
      <vt:lpstr>Calibri</vt:lpstr>
      <vt:lpstr>ArchiveVTI</vt:lpstr>
      <vt:lpstr>Espais comuns</vt:lpstr>
      <vt:lpstr>Porxo davanter diseny jungla</vt:lpstr>
      <vt:lpstr>Entrada principal edifici primària</vt:lpstr>
      <vt:lpstr>Portes ampa I usos múltiples</vt:lpstr>
      <vt:lpstr>Seminaris anglés-aula I espai calma</vt:lpstr>
      <vt:lpstr>Despatxos zona entrada</vt:lpstr>
      <vt:lpstr>Menjador-conserjeria-entrada</vt:lpstr>
      <vt:lpstr>Biblioteca </vt:lpstr>
      <vt:lpstr>Accés pavelló infantil I hall</vt:lpstr>
      <vt:lpstr>La nostra nova aula de 2 anys</vt:lpstr>
      <vt:lpstr>Aula de 3 anys</vt:lpstr>
      <vt:lpstr>Aula de 4 anys</vt:lpstr>
      <vt:lpstr>Aula i  material aula  de  5 anys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RODRIGUEZ GARCIA, YOLANDA</cp:lastModifiedBy>
  <cp:revision>237</cp:revision>
  <dcterms:created xsi:type="dcterms:W3CDTF">2024-03-01T16:26:07Z</dcterms:created>
  <dcterms:modified xsi:type="dcterms:W3CDTF">2025-04-01T10:41:14Z</dcterms:modified>
</cp:coreProperties>
</file>