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F09135-8C74-33CF-1F11-5E70014D7D0E}" v="7" dt="2024-02-29T20:17:59.700"/>
    <p1510:client id="{B959EE43-E493-4779-B92F-E6AA486CA156}" v="266" dt="2024-02-29T20:15:11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8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000D0-4AA1-44D9-B055-3BE690BC15CB}" type="doc">
      <dgm:prSet loTypeId="urn:microsoft.com/office/officeart/2005/8/layout/defaul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D465EFD7-D758-4789-A134-606A0DC38DD4}">
      <dgm:prSet phldrT="[Texto]" phldr="0"/>
      <dgm:spPr/>
      <dgm:t>
        <a:bodyPr/>
        <a:lstStyle/>
        <a:p>
          <a:r>
            <a:rPr lang="es-ES" dirty="0">
              <a:latin typeface="Felix Titling"/>
            </a:rPr>
            <a:t>Oliver</a:t>
          </a:r>
          <a:endParaRPr lang="es-ES" dirty="0"/>
        </a:p>
      </dgm:t>
    </dgm:pt>
    <dgm:pt modelId="{D4EDE0F8-4AD5-4A51-B53F-463A1D9FB207}" type="parTrans" cxnId="{4240A322-E986-4962-B4A1-89C8856A4E4A}">
      <dgm:prSet/>
      <dgm:spPr/>
      <dgm:t>
        <a:bodyPr/>
        <a:lstStyle/>
        <a:p>
          <a:endParaRPr lang="es-ES"/>
        </a:p>
      </dgm:t>
    </dgm:pt>
    <dgm:pt modelId="{468E918D-BDEB-4457-8EC4-8A34EF528D99}" type="sibTrans" cxnId="{4240A322-E986-4962-B4A1-89C8856A4E4A}">
      <dgm:prSet/>
      <dgm:spPr/>
      <dgm:t>
        <a:bodyPr/>
        <a:lstStyle/>
        <a:p>
          <a:endParaRPr lang="es-ES"/>
        </a:p>
      </dgm:t>
    </dgm:pt>
    <dgm:pt modelId="{1C8D81C5-7D5A-48A7-95C0-CB5564DD59CA}">
      <dgm:prSet phldrT="[Texto]" phldr="0"/>
      <dgm:spPr/>
      <dgm:t>
        <a:bodyPr/>
        <a:lstStyle/>
        <a:p>
          <a:pPr rtl="0"/>
          <a:r>
            <a:rPr lang="es-ES" dirty="0">
              <a:latin typeface="Felix Titling"/>
            </a:rPr>
            <a:t> Te quiero</a:t>
          </a:r>
          <a:endParaRPr lang="es-ES" dirty="0"/>
        </a:p>
      </dgm:t>
    </dgm:pt>
    <dgm:pt modelId="{B3FA62FE-7A94-4DD5-9868-D329263A6E0A}" type="parTrans" cxnId="{CA1160EB-66D2-4BDF-AD8F-DFF7F8A173CF}">
      <dgm:prSet/>
      <dgm:spPr/>
      <dgm:t>
        <a:bodyPr/>
        <a:lstStyle/>
        <a:p>
          <a:endParaRPr lang="es-ES"/>
        </a:p>
      </dgm:t>
    </dgm:pt>
    <dgm:pt modelId="{A4E9AD2D-9FBA-4D4F-92DB-B9C345C92EE3}" type="sibTrans" cxnId="{CA1160EB-66D2-4BDF-AD8F-DFF7F8A173CF}">
      <dgm:prSet/>
      <dgm:spPr/>
      <dgm:t>
        <a:bodyPr/>
        <a:lstStyle/>
        <a:p>
          <a:endParaRPr lang="es-ES"/>
        </a:p>
      </dgm:t>
    </dgm:pt>
    <dgm:pt modelId="{8E35A8A2-6AA2-459C-83D9-74B4950EF45E}">
      <dgm:prSet phldrT="[Texto]" phldr="0"/>
      <dgm:spPr/>
      <dgm:t>
        <a:bodyPr/>
        <a:lstStyle/>
        <a:p>
          <a:r>
            <a:rPr lang="es-ES" dirty="0">
              <a:latin typeface="Felix Titling"/>
            </a:rPr>
            <a:t>Cabra</a:t>
          </a:r>
          <a:endParaRPr lang="es-ES" dirty="0"/>
        </a:p>
      </dgm:t>
    </dgm:pt>
    <dgm:pt modelId="{AC8C4946-1666-4749-A249-F7372259BD91}" type="parTrans" cxnId="{721DDD23-7A32-4234-BB31-C1AD6E9127C1}">
      <dgm:prSet/>
      <dgm:spPr/>
      <dgm:t>
        <a:bodyPr/>
        <a:lstStyle/>
        <a:p>
          <a:endParaRPr lang="es-ES"/>
        </a:p>
      </dgm:t>
    </dgm:pt>
    <dgm:pt modelId="{FA38C662-15B4-476A-ABA3-3060E3A5B95D}" type="sibTrans" cxnId="{721DDD23-7A32-4234-BB31-C1AD6E9127C1}">
      <dgm:prSet/>
      <dgm:spPr/>
      <dgm:t>
        <a:bodyPr/>
        <a:lstStyle/>
        <a:p>
          <a:endParaRPr lang="es-ES"/>
        </a:p>
      </dgm:t>
    </dgm:pt>
    <dgm:pt modelId="{3A7C647A-5791-4AD6-9F8C-E58B2A25CFCA}">
      <dgm:prSet phldrT="[Texto]" phldr="0"/>
      <dgm:spPr/>
      <dgm:t>
        <a:bodyPr/>
        <a:lstStyle/>
        <a:p>
          <a:r>
            <a:rPr lang="es-ES" dirty="0">
              <a:latin typeface="Felix Titling"/>
            </a:rPr>
            <a:t>Remo</a:t>
          </a:r>
          <a:endParaRPr lang="es-ES" dirty="0"/>
        </a:p>
      </dgm:t>
    </dgm:pt>
    <dgm:pt modelId="{4AA5090C-6AE2-486D-A244-BDE92BC852DE}" type="parTrans" cxnId="{0FFC0D40-CF9E-41A0-B0AE-EDCA904725B7}">
      <dgm:prSet/>
      <dgm:spPr/>
      <dgm:t>
        <a:bodyPr/>
        <a:lstStyle/>
        <a:p>
          <a:endParaRPr lang="es-ES"/>
        </a:p>
      </dgm:t>
    </dgm:pt>
    <dgm:pt modelId="{FB12A23D-DD65-4EFC-AF66-8CDBF22DCC74}" type="sibTrans" cxnId="{0FFC0D40-CF9E-41A0-B0AE-EDCA904725B7}">
      <dgm:prSet/>
      <dgm:spPr/>
      <dgm:t>
        <a:bodyPr/>
        <a:lstStyle/>
        <a:p>
          <a:endParaRPr lang="es-ES"/>
        </a:p>
      </dgm:t>
    </dgm:pt>
    <dgm:pt modelId="{3C53A7E3-94D0-43DE-882E-1B39857A0E5E}">
      <dgm:prSet phldrT="[Texto]" phldr="0"/>
      <dgm:spPr/>
      <dgm:t>
        <a:bodyPr/>
        <a:lstStyle/>
        <a:p>
          <a:r>
            <a:rPr lang="es-ES" dirty="0">
              <a:latin typeface="Felix Titling"/>
            </a:rPr>
            <a:t>Illa</a:t>
          </a:r>
          <a:endParaRPr lang="es-ES" dirty="0"/>
        </a:p>
      </dgm:t>
    </dgm:pt>
    <dgm:pt modelId="{49C0810D-02F9-4471-A325-C4675FA32D4F}" type="parTrans" cxnId="{DF6432F0-FD48-46E9-BB02-62DCD0DFD186}">
      <dgm:prSet/>
      <dgm:spPr/>
      <dgm:t>
        <a:bodyPr/>
        <a:lstStyle/>
        <a:p>
          <a:endParaRPr lang="es-ES"/>
        </a:p>
      </dgm:t>
    </dgm:pt>
    <dgm:pt modelId="{2AF814CF-3A28-4C9F-BE1C-71E05F17666B}" type="sibTrans" cxnId="{DF6432F0-FD48-46E9-BB02-62DCD0DFD186}">
      <dgm:prSet/>
      <dgm:spPr/>
      <dgm:t>
        <a:bodyPr/>
        <a:lstStyle/>
        <a:p>
          <a:endParaRPr lang="es-ES"/>
        </a:p>
      </dgm:t>
    </dgm:pt>
    <dgm:pt modelId="{F835A4E0-18DC-461B-97F6-2F3879320EA9}">
      <dgm:prSet phldr="0"/>
      <dgm:spPr/>
      <dgm:t>
        <a:bodyPr/>
        <a:lstStyle/>
        <a:p>
          <a:pPr rtl="0"/>
          <a:endParaRPr lang="es-ES">
            <a:latin typeface="Felix Titling"/>
          </a:endParaRPr>
        </a:p>
      </dgm:t>
    </dgm:pt>
    <dgm:pt modelId="{8DE0E4F2-3F43-4F82-A0AF-DC2B3BC992B1}" type="parTrans" cxnId="{DEA714D1-0657-4DFD-B39E-46AFA6FB1F8A}">
      <dgm:prSet/>
      <dgm:spPr/>
    </dgm:pt>
    <dgm:pt modelId="{3130702F-162C-42B2-80AB-7D12A2100537}" type="sibTrans" cxnId="{DEA714D1-0657-4DFD-B39E-46AFA6FB1F8A}">
      <dgm:prSet/>
      <dgm:spPr/>
    </dgm:pt>
    <dgm:pt modelId="{F692B7A2-975F-49CA-BE4A-5BE8CA22CF70}" type="pres">
      <dgm:prSet presAssocID="{F7F000D0-4AA1-44D9-B055-3BE690BC15CB}" presName="diagram" presStyleCnt="0">
        <dgm:presLayoutVars>
          <dgm:dir/>
          <dgm:resizeHandles val="exact"/>
        </dgm:presLayoutVars>
      </dgm:prSet>
      <dgm:spPr/>
    </dgm:pt>
    <dgm:pt modelId="{7B8D6CFD-6AC2-4596-A74D-75F6A63D810F}" type="pres">
      <dgm:prSet presAssocID="{D465EFD7-D758-4789-A134-606A0DC38DD4}" presName="node" presStyleLbl="node1" presStyleIdx="0" presStyleCnt="6">
        <dgm:presLayoutVars>
          <dgm:bulletEnabled val="1"/>
        </dgm:presLayoutVars>
      </dgm:prSet>
      <dgm:spPr/>
    </dgm:pt>
    <dgm:pt modelId="{54FB2CFB-73E2-4248-A7C8-A6D5E0738F0A}" type="pres">
      <dgm:prSet presAssocID="{468E918D-BDEB-4457-8EC4-8A34EF528D99}" presName="sibTrans" presStyleCnt="0"/>
      <dgm:spPr/>
    </dgm:pt>
    <dgm:pt modelId="{45220B17-B667-43D0-8378-F3BE3FFF028F}" type="pres">
      <dgm:prSet presAssocID="{1C8D81C5-7D5A-48A7-95C0-CB5564DD59CA}" presName="node" presStyleLbl="node1" presStyleIdx="1" presStyleCnt="6">
        <dgm:presLayoutVars>
          <dgm:bulletEnabled val="1"/>
        </dgm:presLayoutVars>
      </dgm:prSet>
      <dgm:spPr/>
    </dgm:pt>
    <dgm:pt modelId="{C2D2CB53-738E-4207-9F23-D40A3BCC3809}" type="pres">
      <dgm:prSet presAssocID="{A4E9AD2D-9FBA-4D4F-92DB-B9C345C92EE3}" presName="sibTrans" presStyleCnt="0"/>
      <dgm:spPr/>
    </dgm:pt>
    <dgm:pt modelId="{2B3FB41E-7583-4561-BD6E-CB1C33AB2FAF}" type="pres">
      <dgm:prSet presAssocID="{8E35A8A2-6AA2-459C-83D9-74B4950EF45E}" presName="node" presStyleLbl="node1" presStyleIdx="2" presStyleCnt="6">
        <dgm:presLayoutVars>
          <dgm:bulletEnabled val="1"/>
        </dgm:presLayoutVars>
      </dgm:prSet>
      <dgm:spPr/>
    </dgm:pt>
    <dgm:pt modelId="{9A6FAD9F-D0D7-4212-9C81-4A9089D4D611}" type="pres">
      <dgm:prSet presAssocID="{FA38C662-15B4-476A-ABA3-3060E3A5B95D}" presName="sibTrans" presStyleCnt="0"/>
      <dgm:spPr/>
    </dgm:pt>
    <dgm:pt modelId="{F0629085-47FE-43AE-AD4C-D70DEE5A3481}" type="pres">
      <dgm:prSet presAssocID="{3A7C647A-5791-4AD6-9F8C-E58B2A25CFCA}" presName="node" presStyleLbl="node1" presStyleIdx="3" presStyleCnt="6">
        <dgm:presLayoutVars>
          <dgm:bulletEnabled val="1"/>
        </dgm:presLayoutVars>
      </dgm:prSet>
      <dgm:spPr/>
    </dgm:pt>
    <dgm:pt modelId="{3EE111F1-C1B5-41CD-A9DE-1EEF604667F8}" type="pres">
      <dgm:prSet presAssocID="{FB12A23D-DD65-4EFC-AF66-8CDBF22DCC74}" presName="sibTrans" presStyleCnt="0"/>
      <dgm:spPr/>
    </dgm:pt>
    <dgm:pt modelId="{A08C3CB1-4AC5-47C7-9129-F12483D3E987}" type="pres">
      <dgm:prSet presAssocID="{3C53A7E3-94D0-43DE-882E-1B39857A0E5E}" presName="node" presStyleLbl="node1" presStyleIdx="4" presStyleCnt="6">
        <dgm:presLayoutVars>
          <dgm:bulletEnabled val="1"/>
        </dgm:presLayoutVars>
      </dgm:prSet>
      <dgm:spPr/>
    </dgm:pt>
    <dgm:pt modelId="{538DD38D-F1A9-4232-BD48-EDEF6B1127DA}" type="pres">
      <dgm:prSet presAssocID="{2AF814CF-3A28-4C9F-BE1C-71E05F17666B}" presName="sibTrans" presStyleCnt="0"/>
      <dgm:spPr/>
    </dgm:pt>
    <dgm:pt modelId="{CCC5DDD5-1BDA-444D-9699-3065FA9E635E}" type="pres">
      <dgm:prSet presAssocID="{F835A4E0-18DC-461B-97F6-2F3879320EA9}" presName="node" presStyleLbl="node1" presStyleIdx="5" presStyleCnt="6">
        <dgm:presLayoutVars>
          <dgm:bulletEnabled val="1"/>
        </dgm:presLayoutVars>
      </dgm:prSet>
      <dgm:spPr/>
    </dgm:pt>
  </dgm:ptLst>
  <dgm:cxnLst>
    <dgm:cxn modelId="{4240A322-E986-4962-B4A1-89C8856A4E4A}" srcId="{F7F000D0-4AA1-44D9-B055-3BE690BC15CB}" destId="{D465EFD7-D758-4789-A134-606A0DC38DD4}" srcOrd="0" destOrd="0" parTransId="{D4EDE0F8-4AD5-4A51-B53F-463A1D9FB207}" sibTransId="{468E918D-BDEB-4457-8EC4-8A34EF528D99}"/>
    <dgm:cxn modelId="{721DDD23-7A32-4234-BB31-C1AD6E9127C1}" srcId="{F7F000D0-4AA1-44D9-B055-3BE690BC15CB}" destId="{8E35A8A2-6AA2-459C-83D9-74B4950EF45E}" srcOrd="2" destOrd="0" parTransId="{AC8C4946-1666-4749-A249-F7372259BD91}" sibTransId="{FA38C662-15B4-476A-ABA3-3060E3A5B95D}"/>
    <dgm:cxn modelId="{DA33EB35-EF77-4BFB-9702-3EC266E01810}" type="presOf" srcId="{3C53A7E3-94D0-43DE-882E-1B39857A0E5E}" destId="{A08C3CB1-4AC5-47C7-9129-F12483D3E987}" srcOrd="0" destOrd="0" presId="urn:microsoft.com/office/officeart/2005/8/layout/default"/>
    <dgm:cxn modelId="{0FFC0D40-CF9E-41A0-B0AE-EDCA904725B7}" srcId="{F7F000D0-4AA1-44D9-B055-3BE690BC15CB}" destId="{3A7C647A-5791-4AD6-9F8C-E58B2A25CFCA}" srcOrd="3" destOrd="0" parTransId="{4AA5090C-6AE2-486D-A244-BDE92BC852DE}" sibTransId="{FB12A23D-DD65-4EFC-AF66-8CDBF22DCC74}"/>
    <dgm:cxn modelId="{2022F44B-7CF1-4F4C-A18F-9537A73036B6}" type="presOf" srcId="{8E35A8A2-6AA2-459C-83D9-74B4950EF45E}" destId="{2B3FB41E-7583-4561-BD6E-CB1C33AB2FAF}" srcOrd="0" destOrd="0" presId="urn:microsoft.com/office/officeart/2005/8/layout/default"/>
    <dgm:cxn modelId="{66E42A85-6BD8-4124-94D5-57EEC9E3C89F}" type="presOf" srcId="{D465EFD7-D758-4789-A134-606A0DC38DD4}" destId="{7B8D6CFD-6AC2-4596-A74D-75F6A63D810F}" srcOrd="0" destOrd="0" presId="urn:microsoft.com/office/officeart/2005/8/layout/default"/>
    <dgm:cxn modelId="{257BB8A8-D4A9-4B39-BE40-71897D73E6A9}" type="presOf" srcId="{3A7C647A-5791-4AD6-9F8C-E58B2A25CFCA}" destId="{F0629085-47FE-43AE-AD4C-D70DEE5A3481}" srcOrd="0" destOrd="0" presId="urn:microsoft.com/office/officeart/2005/8/layout/default"/>
    <dgm:cxn modelId="{1EA55EB4-3391-47DF-A045-EABDC841858E}" type="presOf" srcId="{F7F000D0-4AA1-44D9-B055-3BE690BC15CB}" destId="{F692B7A2-975F-49CA-BE4A-5BE8CA22CF70}" srcOrd="0" destOrd="0" presId="urn:microsoft.com/office/officeart/2005/8/layout/default"/>
    <dgm:cxn modelId="{DCF0A0BC-1F2C-4776-A8CA-E9F55E19ACF9}" type="presOf" srcId="{1C8D81C5-7D5A-48A7-95C0-CB5564DD59CA}" destId="{45220B17-B667-43D0-8378-F3BE3FFF028F}" srcOrd="0" destOrd="0" presId="urn:microsoft.com/office/officeart/2005/8/layout/default"/>
    <dgm:cxn modelId="{DEA714D1-0657-4DFD-B39E-46AFA6FB1F8A}" srcId="{F7F000D0-4AA1-44D9-B055-3BE690BC15CB}" destId="{F835A4E0-18DC-461B-97F6-2F3879320EA9}" srcOrd="5" destOrd="0" parTransId="{8DE0E4F2-3F43-4F82-A0AF-DC2B3BC992B1}" sibTransId="{3130702F-162C-42B2-80AB-7D12A2100537}"/>
    <dgm:cxn modelId="{CA1160EB-66D2-4BDF-AD8F-DFF7F8A173CF}" srcId="{F7F000D0-4AA1-44D9-B055-3BE690BC15CB}" destId="{1C8D81C5-7D5A-48A7-95C0-CB5564DD59CA}" srcOrd="1" destOrd="0" parTransId="{B3FA62FE-7A94-4DD5-9868-D329263A6E0A}" sibTransId="{A4E9AD2D-9FBA-4D4F-92DB-B9C345C92EE3}"/>
    <dgm:cxn modelId="{DF6432F0-FD48-46E9-BB02-62DCD0DFD186}" srcId="{F7F000D0-4AA1-44D9-B055-3BE690BC15CB}" destId="{3C53A7E3-94D0-43DE-882E-1B39857A0E5E}" srcOrd="4" destOrd="0" parTransId="{49C0810D-02F9-4471-A325-C4675FA32D4F}" sibTransId="{2AF814CF-3A28-4C9F-BE1C-71E05F17666B}"/>
    <dgm:cxn modelId="{D994F0F3-EBCD-4865-BA1D-F1DF94933CFD}" type="presOf" srcId="{F835A4E0-18DC-461B-97F6-2F3879320EA9}" destId="{CCC5DDD5-1BDA-444D-9699-3065FA9E635E}" srcOrd="0" destOrd="0" presId="urn:microsoft.com/office/officeart/2005/8/layout/default"/>
    <dgm:cxn modelId="{42875A19-5ED6-4C09-8D87-BF86BC75785B}" type="presParOf" srcId="{F692B7A2-975F-49CA-BE4A-5BE8CA22CF70}" destId="{7B8D6CFD-6AC2-4596-A74D-75F6A63D810F}" srcOrd="0" destOrd="0" presId="urn:microsoft.com/office/officeart/2005/8/layout/default"/>
    <dgm:cxn modelId="{DF40FB6E-3092-4ED0-BB8B-AC52775C68B4}" type="presParOf" srcId="{F692B7A2-975F-49CA-BE4A-5BE8CA22CF70}" destId="{54FB2CFB-73E2-4248-A7C8-A6D5E0738F0A}" srcOrd="1" destOrd="0" presId="urn:microsoft.com/office/officeart/2005/8/layout/default"/>
    <dgm:cxn modelId="{2AAA4790-5094-4707-A9E3-3264304A6EE7}" type="presParOf" srcId="{F692B7A2-975F-49CA-BE4A-5BE8CA22CF70}" destId="{45220B17-B667-43D0-8378-F3BE3FFF028F}" srcOrd="2" destOrd="0" presId="urn:microsoft.com/office/officeart/2005/8/layout/default"/>
    <dgm:cxn modelId="{EAA0F755-50B4-4E63-A1FE-651944B948BE}" type="presParOf" srcId="{F692B7A2-975F-49CA-BE4A-5BE8CA22CF70}" destId="{C2D2CB53-738E-4207-9F23-D40A3BCC3809}" srcOrd="3" destOrd="0" presId="urn:microsoft.com/office/officeart/2005/8/layout/default"/>
    <dgm:cxn modelId="{BA60226D-5D72-423E-9183-85C6CD7CED9B}" type="presParOf" srcId="{F692B7A2-975F-49CA-BE4A-5BE8CA22CF70}" destId="{2B3FB41E-7583-4561-BD6E-CB1C33AB2FAF}" srcOrd="4" destOrd="0" presId="urn:microsoft.com/office/officeart/2005/8/layout/default"/>
    <dgm:cxn modelId="{704DD375-BF5C-4437-A953-A494982312FD}" type="presParOf" srcId="{F692B7A2-975F-49CA-BE4A-5BE8CA22CF70}" destId="{9A6FAD9F-D0D7-4212-9C81-4A9089D4D611}" srcOrd="5" destOrd="0" presId="urn:microsoft.com/office/officeart/2005/8/layout/default"/>
    <dgm:cxn modelId="{DDA9F3BF-C34A-4699-B945-D01D0DC25CF8}" type="presParOf" srcId="{F692B7A2-975F-49CA-BE4A-5BE8CA22CF70}" destId="{F0629085-47FE-43AE-AD4C-D70DEE5A3481}" srcOrd="6" destOrd="0" presId="urn:microsoft.com/office/officeart/2005/8/layout/default"/>
    <dgm:cxn modelId="{F2CBD7FD-6060-4E05-BF83-DF1541ACD84F}" type="presParOf" srcId="{F692B7A2-975F-49CA-BE4A-5BE8CA22CF70}" destId="{3EE111F1-C1B5-41CD-A9DE-1EEF604667F8}" srcOrd="7" destOrd="0" presId="urn:microsoft.com/office/officeart/2005/8/layout/default"/>
    <dgm:cxn modelId="{24D6603E-3DD1-43F2-A03C-956D6FB99761}" type="presParOf" srcId="{F692B7A2-975F-49CA-BE4A-5BE8CA22CF70}" destId="{A08C3CB1-4AC5-47C7-9129-F12483D3E987}" srcOrd="8" destOrd="0" presId="urn:microsoft.com/office/officeart/2005/8/layout/default"/>
    <dgm:cxn modelId="{329E28E6-5BE1-4817-B795-8346DDB60DE7}" type="presParOf" srcId="{F692B7A2-975F-49CA-BE4A-5BE8CA22CF70}" destId="{538DD38D-F1A9-4232-BD48-EDEF6B1127DA}" srcOrd="9" destOrd="0" presId="urn:microsoft.com/office/officeart/2005/8/layout/default"/>
    <dgm:cxn modelId="{1CCBEF1F-8215-473A-ABF2-98A561330B2B}" type="presParOf" srcId="{F692B7A2-975F-49CA-BE4A-5BE8CA22CF70}" destId="{CCC5DDD5-1BDA-444D-9699-3065FA9E635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D6CFD-6AC2-4596-A74D-75F6A63D810F}">
      <dsp:nvSpPr>
        <dsp:cNvPr id="0" name=""/>
        <dsp:cNvSpPr/>
      </dsp:nvSpPr>
      <dsp:spPr>
        <a:xfrm>
          <a:off x="0" y="345381"/>
          <a:ext cx="1253403" cy="7520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Felix Titling"/>
            </a:rPr>
            <a:t>Oliver</a:t>
          </a:r>
          <a:endParaRPr lang="es-ES" sz="2100" kern="1200" dirty="0"/>
        </a:p>
      </dsp:txBody>
      <dsp:txXfrm>
        <a:off x="0" y="345381"/>
        <a:ext cx="1253403" cy="752041"/>
      </dsp:txXfrm>
    </dsp:sp>
    <dsp:sp modelId="{45220B17-B667-43D0-8378-F3BE3FFF028F}">
      <dsp:nvSpPr>
        <dsp:cNvPr id="0" name=""/>
        <dsp:cNvSpPr/>
      </dsp:nvSpPr>
      <dsp:spPr>
        <a:xfrm>
          <a:off x="1378743" y="345381"/>
          <a:ext cx="1253403" cy="7520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Felix Titling"/>
            </a:rPr>
            <a:t> Te quiero</a:t>
          </a:r>
          <a:endParaRPr lang="es-ES" sz="2100" kern="1200" dirty="0"/>
        </a:p>
      </dsp:txBody>
      <dsp:txXfrm>
        <a:off x="1378743" y="345381"/>
        <a:ext cx="1253403" cy="752041"/>
      </dsp:txXfrm>
    </dsp:sp>
    <dsp:sp modelId="{2B3FB41E-7583-4561-BD6E-CB1C33AB2FAF}">
      <dsp:nvSpPr>
        <dsp:cNvPr id="0" name=""/>
        <dsp:cNvSpPr/>
      </dsp:nvSpPr>
      <dsp:spPr>
        <a:xfrm>
          <a:off x="2757486" y="345381"/>
          <a:ext cx="1253403" cy="7520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Felix Titling"/>
            </a:rPr>
            <a:t>Cabra</a:t>
          </a:r>
          <a:endParaRPr lang="es-ES" sz="2100" kern="1200" dirty="0"/>
        </a:p>
      </dsp:txBody>
      <dsp:txXfrm>
        <a:off x="2757486" y="345381"/>
        <a:ext cx="1253403" cy="752041"/>
      </dsp:txXfrm>
    </dsp:sp>
    <dsp:sp modelId="{F0629085-47FE-43AE-AD4C-D70DEE5A3481}">
      <dsp:nvSpPr>
        <dsp:cNvPr id="0" name=""/>
        <dsp:cNvSpPr/>
      </dsp:nvSpPr>
      <dsp:spPr>
        <a:xfrm>
          <a:off x="0" y="1222763"/>
          <a:ext cx="1253403" cy="7520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Felix Titling"/>
            </a:rPr>
            <a:t>Remo</a:t>
          </a:r>
          <a:endParaRPr lang="es-ES" sz="2100" kern="1200" dirty="0"/>
        </a:p>
      </dsp:txBody>
      <dsp:txXfrm>
        <a:off x="0" y="1222763"/>
        <a:ext cx="1253403" cy="752041"/>
      </dsp:txXfrm>
    </dsp:sp>
    <dsp:sp modelId="{A08C3CB1-4AC5-47C7-9129-F12483D3E987}">
      <dsp:nvSpPr>
        <dsp:cNvPr id="0" name=""/>
        <dsp:cNvSpPr/>
      </dsp:nvSpPr>
      <dsp:spPr>
        <a:xfrm>
          <a:off x="1378743" y="1222763"/>
          <a:ext cx="1253403" cy="7520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Felix Titling"/>
            </a:rPr>
            <a:t>Illa</a:t>
          </a:r>
          <a:endParaRPr lang="es-ES" sz="2100" kern="1200" dirty="0"/>
        </a:p>
      </dsp:txBody>
      <dsp:txXfrm>
        <a:off x="1378743" y="1222763"/>
        <a:ext cx="1253403" cy="752041"/>
      </dsp:txXfrm>
    </dsp:sp>
    <dsp:sp modelId="{CCC5DDD5-1BDA-444D-9699-3065FA9E635E}">
      <dsp:nvSpPr>
        <dsp:cNvPr id="0" name=""/>
        <dsp:cNvSpPr/>
      </dsp:nvSpPr>
      <dsp:spPr>
        <a:xfrm>
          <a:off x="2757486" y="1222763"/>
          <a:ext cx="1253403" cy="7520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>
            <a:latin typeface="Felix Titling"/>
          </a:endParaRPr>
        </a:p>
      </dsp:txBody>
      <dsp:txXfrm>
        <a:off x="2757486" y="1222763"/>
        <a:ext cx="1253403" cy="752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F443390-9A52-4BC8-B6A7-82DB7EAA1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EAC42B-9B58-402E-9A8B-1C28BFF091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C8C16-475A-4026-8EBF-119E719DCF1D}" type="datetimeFigureOut">
              <a:rPr lang="es-ES" smtClean="0"/>
              <a:t>01/04/2025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9B24C4-BD90-4F73-9826-45025A06AA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632CA6-A3BB-4025-9604-0F1189A1AC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3FE33-77FB-40B2-A5A1-CCD8EFB329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0739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BC163-38E5-48C0-A1A8-F3A58B029681}" type="datetimeFigureOut">
              <a:rPr lang="es-ES" noProof="0" smtClean="0"/>
              <a:t>01/04/2025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37387-4AF9-4EAE-AF9A-69F1D3CB966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79148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37387-4AF9-4EAE-AF9A-69F1D3CB966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94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758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40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896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25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6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4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31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65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05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846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049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25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5">
            <a:extLst>
              <a:ext uri="{FF2B5EF4-FFF2-40B4-BE49-F238E27FC236}">
                <a16:creationId xmlns:a16="http://schemas.microsoft.com/office/drawing/2014/main" id="{65B4880B-F5C0-42F4-A84D-B60268750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41371" y="1513840"/>
            <a:ext cx="4301291" cy="3099473"/>
          </a:xfrm>
        </p:spPr>
        <p:txBody>
          <a:bodyPr rtlCol="0">
            <a:normAutofit/>
          </a:bodyPr>
          <a:lstStyle/>
          <a:p>
            <a:r>
              <a:rPr lang="es-ES" dirty="0"/>
              <a:t>La data</a:t>
            </a:r>
            <a:br>
              <a:rPr lang="es-ES" dirty="0"/>
            </a:br>
            <a:r>
              <a:rPr lang="es-ES" dirty="0" err="1"/>
              <a:t>projectes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38877" y="4957900"/>
            <a:ext cx="3901115" cy="1208554"/>
          </a:xfrm>
        </p:spPr>
        <p:txBody>
          <a:bodyPr rtlCol="0" anchor="t">
            <a:normAutofit/>
          </a:bodyPr>
          <a:lstStyle/>
          <a:p>
            <a:r>
              <a:rPr lang="es-ES" dirty="0"/>
              <a:t>Durant una jornada a </a:t>
            </a:r>
            <a:r>
              <a:rPr lang="es-ES" dirty="0" err="1"/>
              <a:t>l'escola</a:t>
            </a:r>
            <a:r>
              <a:rPr lang="es-ES" dirty="0"/>
              <a:t> no </a:t>
            </a:r>
            <a:r>
              <a:rPr lang="es-ES" dirty="0" err="1"/>
              <a:t>parem</a:t>
            </a:r>
            <a:r>
              <a:rPr lang="es-ES" dirty="0"/>
              <a:t> de jugar, no </a:t>
            </a:r>
            <a:r>
              <a:rPr lang="es-ES" dirty="0" err="1"/>
              <a:t>parem</a:t>
            </a:r>
            <a:r>
              <a:rPr lang="es-ES" dirty="0"/>
              <a:t> de construir, no </a:t>
            </a:r>
            <a:r>
              <a:rPr lang="es-ES" dirty="0" err="1"/>
              <a:t>parem</a:t>
            </a:r>
            <a:r>
              <a:rPr lang="es-ES" dirty="0"/>
              <a:t> de </a:t>
            </a:r>
            <a:r>
              <a:rPr lang="es-ES" dirty="0" err="1"/>
              <a:t>crèixer</a:t>
            </a:r>
            <a:r>
              <a:rPr lang="es-ES" dirty="0"/>
              <a:t>...</a:t>
            </a:r>
          </a:p>
          <a:p>
            <a:endParaRPr lang="es-ES" dirty="0"/>
          </a:p>
        </p:txBody>
      </p:sp>
      <p:pic>
        <p:nvPicPr>
          <p:cNvPr id="5" name="Imagen 4" descr="Imagen que contiene tabla, interior, niña, niño&#10;&#10;Descripción generada automáticamente">
            <a:extLst>
              <a:ext uri="{FF2B5EF4-FFF2-40B4-BE49-F238E27FC236}">
                <a16:creationId xmlns:a16="http://schemas.microsoft.com/office/drawing/2014/main" id="{5EE53C26-3359-35AE-0636-B12D600385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23" r="6813" b="-2"/>
          <a:stretch/>
        </p:blipFill>
        <p:spPr>
          <a:xfrm>
            <a:off x="834827" y="777254"/>
            <a:ext cx="3091941" cy="5240895"/>
          </a:xfrm>
          <a:custGeom>
            <a:avLst/>
            <a:gdLst/>
            <a:ahLst/>
            <a:cxnLst/>
            <a:rect l="l" t="t" r="r" b="b"/>
            <a:pathLst>
              <a:path w="3091941" h="5240895">
                <a:moveTo>
                  <a:pt x="1546434" y="0"/>
                </a:moveTo>
                <a:cubicBezTo>
                  <a:pt x="2399994" y="0"/>
                  <a:pt x="3091941" y="691947"/>
                  <a:pt x="3091941" y="1545507"/>
                </a:cubicBezTo>
                <a:lnTo>
                  <a:pt x="3091941" y="5240895"/>
                </a:lnTo>
                <a:lnTo>
                  <a:pt x="0" y="5240895"/>
                </a:lnTo>
                <a:lnTo>
                  <a:pt x="927" y="1545507"/>
                </a:lnTo>
                <a:cubicBezTo>
                  <a:pt x="927" y="691947"/>
                  <a:pt x="692874" y="0"/>
                  <a:pt x="1546434" y="0"/>
                </a:cubicBezTo>
                <a:close/>
              </a:path>
            </a:pathLst>
          </a:custGeom>
        </p:spPr>
      </p:pic>
      <p:cxnSp>
        <p:nvCxnSpPr>
          <p:cNvPr id="33" name="Straight Connector 17">
            <a:extLst>
              <a:ext uri="{FF2B5EF4-FFF2-40B4-BE49-F238E27FC236}">
                <a16:creationId xmlns:a16="http://schemas.microsoft.com/office/drawing/2014/main" id="{CC2FFC94-1F80-402F-B7DE-3E407ADB1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72327" y="-9592"/>
            <a:ext cx="0" cy="687718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rte líquido colorido">
            <a:extLst>
              <a:ext uri="{FF2B5EF4-FFF2-40B4-BE49-F238E27FC236}">
                <a16:creationId xmlns:a16="http://schemas.microsoft.com/office/drawing/2014/main" id="{B2F83132-48BB-4474-8B51-2DC780E6C2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28" r="24672" b="-2"/>
          <a:stretch/>
        </p:blipFill>
        <p:spPr>
          <a:xfrm>
            <a:off x="9672328" y="-9592"/>
            <a:ext cx="2519672" cy="3444898"/>
          </a:xfrm>
          <a:prstGeom prst="rect">
            <a:avLst/>
          </a:prstGeom>
        </p:spPr>
      </p:pic>
      <p:pic>
        <p:nvPicPr>
          <p:cNvPr id="6" name="Imagen 5" descr="Imagen que contiene interior, tabla, comida, mujer&#10;&#10;Descripción generada automáticamente">
            <a:extLst>
              <a:ext uri="{FF2B5EF4-FFF2-40B4-BE49-F238E27FC236}">
                <a16:creationId xmlns:a16="http://schemas.microsoft.com/office/drawing/2014/main" id="{629A611C-3B5E-6ABC-08CD-5DE2B90D95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31" r="28213"/>
          <a:stretch/>
        </p:blipFill>
        <p:spPr>
          <a:xfrm>
            <a:off x="9672328" y="3413102"/>
            <a:ext cx="2519672" cy="344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24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26">
            <a:extLst>
              <a:ext uri="{FF2B5EF4-FFF2-40B4-BE49-F238E27FC236}">
                <a16:creationId xmlns:a16="http://schemas.microsoft.com/office/drawing/2014/main" id="{DDD53FA2-B97D-4185-8BCC-4938245F0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F16C69-6CFD-54C9-8830-86A6359CE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081" y="4587372"/>
            <a:ext cx="9689834" cy="11983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 err="1"/>
              <a:t>Vocabulari</a:t>
            </a:r>
            <a:r>
              <a:rPr lang="en-US" dirty="0"/>
              <a:t> </a:t>
            </a:r>
            <a:r>
              <a:rPr lang="en-US" dirty="0" err="1"/>
              <a:t>projecte</a:t>
            </a:r>
            <a:br>
              <a:rPr lang="en-US" dirty="0"/>
            </a:br>
            <a:r>
              <a:rPr lang="en-US" dirty="0" err="1"/>
              <a:t>escriptura</a:t>
            </a:r>
            <a:r>
              <a:rPr lang="en-US" dirty="0"/>
              <a:t> </a:t>
            </a:r>
            <a:r>
              <a:rPr lang="en-US" dirty="0" err="1"/>
              <a:t>paraules</a:t>
            </a:r>
            <a:r>
              <a:rPr lang="en-US" dirty="0"/>
              <a:t> </a:t>
            </a:r>
            <a:r>
              <a:rPr lang="en-US" dirty="0" err="1"/>
              <a:t>amb</a:t>
            </a:r>
            <a:r>
              <a:rPr lang="en-US" dirty="0"/>
              <a:t> model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7C2C48-F925-BE2F-2E1C-686AB4972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69"/>
          <a:stretch/>
        </p:blipFill>
        <p:spPr>
          <a:xfrm>
            <a:off x="-3" y="10"/>
            <a:ext cx="6096002" cy="4293731"/>
          </a:xfrm>
          <a:prstGeom prst="rect">
            <a:avLst/>
          </a:prstGeom>
        </p:spPr>
      </p:pic>
      <p:pic>
        <p:nvPicPr>
          <p:cNvPr id="5" name="Imagen 4" descr="Imagen que contiene persona, interior, sostener, mujer&#10;&#10;Descripción generada automáticamente">
            <a:extLst>
              <a:ext uri="{FF2B5EF4-FFF2-40B4-BE49-F238E27FC236}">
                <a16:creationId xmlns:a16="http://schemas.microsoft.com/office/drawing/2014/main" id="{1AB0B88A-FF2B-C1CA-00D3-B2013DCCD3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86"/>
          <a:stretch/>
        </p:blipFill>
        <p:spPr>
          <a:xfrm>
            <a:off x="6095998" y="10"/>
            <a:ext cx="6096003" cy="4293731"/>
          </a:xfrm>
          <a:prstGeom prst="rect">
            <a:avLst/>
          </a:prstGeom>
        </p:spPr>
      </p:pic>
      <p:cxnSp>
        <p:nvCxnSpPr>
          <p:cNvPr id="33" name="Straight Connector 28">
            <a:extLst>
              <a:ext uri="{FF2B5EF4-FFF2-40B4-BE49-F238E27FC236}">
                <a16:creationId xmlns:a16="http://schemas.microsoft.com/office/drawing/2014/main" id="{351D3B3A-6234-4D78-A010-C0ADEF12B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28896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810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DDD53FA2-B97D-4185-8BCC-4938245F0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8F9192-4C47-FBB9-E648-4B3515F3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081" y="4587372"/>
            <a:ext cx="9689834" cy="1198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Nom </a:t>
            </a:r>
            <a:r>
              <a:rPr lang="en-US" dirty="0" err="1"/>
              <a:t>amb</a:t>
            </a:r>
            <a:r>
              <a:rPr lang="en-US" dirty="0"/>
              <a:t> </a:t>
            </a:r>
            <a:r>
              <a:rPr lang="en-US" dirty="0" err="1"/>
              <a:t>plastilina</a:t>
            </a:r>
          </a:p>
        </p:txBody>
      </p:sp>
      <p:pic>
        <p:nvPicPr>
          <p:cNvPr id="5" name="Imagen 4" descr="Imagen que contiene persona, tabla, interior, computer&#10;&#10;Descripción generada automáticamente">
            <a:extLst>
              <a:ext uri="{FF2B5EF4-FFF2-40B4-BE49-F238E27FC236}">
                <a16:creationId xmlns:a16="http://schemas.microsoft.com/office/drawing/2014/main" id="{63B2DCCC-9CA4-9E04-14B5-9F82347FB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86"/>
          <a:stretch/>
        </p:blipFill>
        <p:spPr>
          <a:xfrm>
            <a:off x="-3" y="10"/>
            <a:ext cx="6096002" cy="4293731"/>
          </a:xfrm>
          <a:prstGeom prst="rect">
            <a:avLst/>
          </a:prstGeom>
        </p:spPr>
      </p:pic>
      <p:pic>
        <p:nvPicPr>
          <p:cNvPr id="4" name="Marcador de contenido 3" descr="Imagen que contiene tabla, interior, niña, niño&#10;&#10;Descripción generada automáticamente">
            <a:extLst>
              <a:ext uri="{FF2B5EF4-FFF2-40B4-BE49-F238E27FC236}">
                <a16:creationId xmlns:a16="http://schemas.microsoft.com/office/drawing/2014/main" id="{F750A7D9-9720-FB17-2E4E-EB9A68E6B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6279" b="20895"/>
          <a:stretch/>
        </p:blipFill>
        <p:spPr>
          <a:xfrm>
            <a:off x="6095998" y="10"/>
            <a:ext cx="6096003" cy="4293731"/>
          </a:xfrm>
          <a:prstGeom prst="rect">
            <a:avLst/>
          </a:prstGeom>
        </p:spPr>
      </p:pic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351D3B3A-6234-4D78-A010-C0ADEF12B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28896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161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DD53FA2-B97D-4185-8BCC-4938245F0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D55F73-0B87-6C07-947A-CA88574D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081" y="4587372"/>
            <a:ext cx="9689834" cy="1198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Ens </a:t>
            </a:r>
            <a:r>
              <a:rPr lang="en-US" dirty="0" err="1"/>
              <a:t>agrada</a:t>
            </a:r>
            <a:r>
              <a:rPr lang="en-US" dirty="0"/>
              <a:t> </a:t>
            </a:r>
            <a:r>
              <a:rPr lang="en-US" dirty="0" err="1"/>
              <a:t>escriure</a:t>
            </a:r>
            <a:r>
              <a:rPr lang="en-US" dirty="0"/>
              <a:t> </a:t>
            </a:r>
            <a:r>
              <a:rPr lang="en-US" dirty="0" err="1"/>
              <a:t>paraules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0E699EF-2ED1-FFCE-0B59-37B12A8BC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909" b="28265"/>
          <a:stretch/>
        </p:blipFill>
        <p:spPr>
          <a:xfrm>
            <a:off x="-3" y="10"/>
            <a:ext cx="6096002" cy="42937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B9AD047-C921-A20C-CEA1-AC1726E82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6"/>
          <a:stretch/>
        </p:blipFill>
        <p:spPr>
          <a:xfrm>
            <a:off x="6095998" y="10"/>
            <a:ext cx="6096003" cy="42937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1D3B3A-6234-4D78-A010-C0ADEF12B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28896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4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35F2717-D507-4049-A22D-EE70C02F2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D6FDB5-6388-1880-8D2D-A86E0B8CF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2475" y="181391"/>
            <a:ext cx="4121324" cy="2859209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Animals</a:t>
            </a:r>
            <a:r>
              <a:rPr lang="es-ES" dirty="0"/>
              <a:t> </a:t>
            </a:r>
            <a:r>
              <a:rPr lang="es-ES" dirty="0" err="1"/>
              <a:t>marins</a:t>
            </a:r>
            <a:br>
              <a:rPr lang="es-ES" dirty="0"/>
            </a:br>
            <a:br>
              <a:rPr lang="es-ES" dirty="0"/>
            </a:br>
            <a:r>
              <a:rPr lang="es-ES" dirty="0" err="1"/>
              <a:t>oliver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un artista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AFA1B08-5736-A44A-7341-36F36BD45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8" r="2" b="26786"/>
          <a:stretch/>
        </p:blipFill>
        <p:spPr>
          <a:xfrm>
            <a:off x="1231395" y="740227"/>
            <a:ext cx="5341500" cy="2688775"/>
          </a:xfrm>
          <a:custGeom>
            <a:avLst/>
            <a:gdLst/>
            <a:ahLst/>
            <a:cxnLst/>
            <a:rect l="l" t="t" r="r" b="b"/>
            <a:pathLst>
              <a:path w="5341500" h="2688775">
                <a:moveTo>
                  <a:pt x="2670750" y="0"/>
                </a:moveTo>
                <a:cubicBezTo>
                  <a:pt x="4145764" y="0"/>
                  <a:pt x="5341500" y="1195736"/>
                  <a:pt x="5341500" y="2670750"/>
                </a:cubicBezTo>
                <a:lnTo>
                  <a:pt x="5341500" y="2688775"/>
                </a:lnTo>
                <a:lnTo>
                  <a:pt x="0" y="2688775"/>
                </a:lnTo>
                <a:lnTo>
                  <a:pt x="0" y="2670750"/>
                </a:lnTo>
                <a:cubicBezTo>
                  <a:pt x="0" y="1195736"/>
                  <a:pt x="1195736" y="0"/>
                  <a:pt x="2670750" y="0"/>
                </a:cubicBezTo>
                <a:close/>
              </a:path>
            </a:pathLst>
          </a:cu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FD7861-FFC3-4941-9A45-2268D8BBF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3429000"/>
            <a:ext cx="1217597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EDDFDCC1-85CF-A3B6-8674-65428F5CA7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33" r="2" b="9317"/>
          <a:stretch/>
        </p:blipFill>
        <p:spPr>
          <a:xfrm>
            <a:off x="1231395" y="3429000"/>
            <a:ext cx="5341500" cy="2590800"/>
          </a:xfrm>
          <a:prstGeom prst="rect">
            <a:avLst/>
          </a:prstGeom>
        </p:spPr>
      </p:pic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FF5AF9B2-4BA0-14A4-A657-ACDB725CC0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247853"/>
              </p:ext>
            </p:extLst>
          </p:nvPr>
        </p:nvGraphicFramePr>
        <p:xfrm>
          <a:off x="7342909" y="3856775"/>
          <a:ext cx="4010890" cy="232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344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2F4587-F8C0-4243-99D4-1D7A42EF1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3440978-8733-CA93-1492-18D42B787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342"/>
          <a:stretch/>
        </p:blipFill>
        <p:spPr>
          <a:xfrm>
            <a:off x="1250174" y="390277"/>
            <a:ext cx="9691652" cy="6467723"/>
          </a:xfrm>
          <a:custGeom>
            <a:avLst/>
            <a:gdLst/>
            <a:ahLst/>
            <a:cxnLst/>
            <a:rect l="l" t="t" r="r" b="b"/>
            <a:pathLst>
              <a:path w="9691652" h="6467723">
                <a:moveTo>
                  <a:pt x="4845826" y="0"/>
                </a:moveTo>
                <a:cubicBezTo>
                  <a:pt x="7522102" y="0"/>
                  <a:pt x="9691652" y="2169550"/>
                  <a:pt x="9691652" y="4845826"/>
                </a:cubicBezTo>
                <a:lnTo>
                  <a:pt x="9691652" y="6467723"/>
                </a:lnTo>
                <a:lnTo>
                  <a:pt x="0" y="6467723"/>
                </a:lnTo>
                <a:lnTo>
                  <a:pt x="0" y="4845826"/>
                </a:lnTo>
                <a:cubicBezTo>
                  <a:pt x="0" y="2169550"/>
                  <a:pt x="2169550" y="0"/>
                  <a:pt x="484582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5719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rchwayVTI">
  <a:themeElements>
    <a:clrScheme name="AnalogousFromLightSeedLeftStep">
      <a:dk1>
        <a:srgbClr val="000000"/>
      </a:dk1>
      <a:lt1>
        <a:srgbClr val="FFFFFF"/>
      </a:lt1>
      <a:dk2>
        <a:srgbClr val="3D2441"/>
      </a:dk2>
      <a:lt2>
        <a:srgbClr val="E2E5E8"/>
      </a:lt2>
      <a:accent1>
        <a:srgbClr val="C39B6E"/>
      </a:accent1>
      <a:accent2>
        <a:srgbClr val="C57D73"/>
      </a:accent2>
      <a:accent3>
        <a:srgbClr val="D08DA1"/>
      </a:accent3>
      <a:accent4>
        <a:srgbClr val="C573AE"/>
      </a:accent4>
      <a:accent5>
        <a:srgbClr val="C68DD0"/>
      </a:accent5>
      <a:accent6>
        <a:srgbClr val="9873C5"/>
      </a:accent6>
      <a:hlink>
        <a:srgbClr val="6183AA"/>
      </a:hlink>
      <a:folHlink>
        <a:srgbClr val="7F7F7F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54</Words>
  <Application>Microsoft Office PowerPoint</Application>
  <PresentationFormat>Panorámica</PresentationFormat>
  <Paragraphs>12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Felix Titling</vt:lpstr>
      <vt:lpstr>Goudy Old Style</vt:lpstr>
      <vt:lpstr>ArchwayVTI</vt:lpstr>
      <vt:lpstr>La data projectes</vt:lpstr>
      <vt:lpstr>Vocabulari projecte escriptura paraules amb model</vt:lpstr>
      <vt:lpstr>Nom amb plastilina</vt:lpstr>
      <vt:lpstr>Ens agrada escriure paraules</vt:lpstr>
      <vt:lpstr>Animals marins  oliver és un artista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RODRIGUEZ GARCIA, YOLANDA</cp:lastModifiedBy>
  <cp:revision>118</cp:revision>
  <dcterms:created xsi:type="dcterms:W3CDTF">2024-02-29T19:49:43Z</dcterms:created>
  <dcterms:modified xsi:type="dcterms:W3CDTF">2025-04-01T10:43:11Z</dcterms:modified>
</cp:coreProperties>
</file>