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1" r:id="rId2"/>
    <p:sldId id="258" r:id="rId3"/>
    <p:sldId id="278" r:id="rId4"/>
    <p:sldId id="259" r:id="rId5"/>
    <p:sldId id="260" r:id="rId6"/>
    <p:sldId id="256" r:id="rId7"/>
    <p:sldId id="257" r:id="rId8"/>
    <p:sldId id="265" r:id="rId9"/>
    <p:sldId id="262" r:id="rId10"/>
    <p:sldId id="263" r:id="rId11"/>
    <p:sldId id="264" r:id="rId12"/>
    <p:sldId id="266" r:id="rId13"/>
    <p:sldId id="267" r:id="rId14"/>
    <p:sldId id="268" r:id="rId15"/>
    <p:sldId id="271" r:id="rId16"/>
    <p:sldId id="272" r:id="rId17"/>
    <p:sldId id="273" r:id="rId18"/>
    <p:sldId id="274" r:id="rId19"/>
    <p:sldId id="270" r:id="rId20"/>
    <p:sldId id="275" r:id="rId21"/>
    <p:sldId id="276" r:id="rId22"/>
    <p:sldId id="279" r:id="rId23"/>
    <p:sldId id="277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6CB25-51FC-4F19-8A78-CDD6F17F7784}" type="datetimeFigureOut">
              <a:rPr lang="ca-ES" smtClean="0"/>
              <a:t>5/7/2023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0C295-22FD-4B82-BBF1-22140BE1206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5505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0C295-22FD-4B82-BBF1-22140BE1206A}" type="slidenum">
              <a:rPr lang="ca-ES" smtClean="0"/>
              <a:t>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88875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714C-9843-42E1-8A58-04ADCC372D5B}" type="datetimeFigureOut">
              <a:rPr lang="ca-ES" smtClean="0"/>
              <a:t>5/7/2023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D9C3-DA86-46B1-82B7-21D7ABD019C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65761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714C-9843-42E1-8A58-04ADCC372D5B}" type="datetimeFigureOut">
              <a:rPr lang="ca-ES" smtClean="0"/>
              <a:t>5/7/2023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D9C3-DA86-46B1-82B7-21D7ABD019C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68868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714C-9843-42E1-8A58-04ADCC372D5B}" type="datetimeFigureOut">
              <a:rPr lang="ca-ES" smtClean="0"/>
              <a:t>5/7/2023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D9C3-DA86-46B1-82B7-21D7ABD019C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64207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714C-9843-42E1-8A58-04ADCC372D5B}" type="datetimeFigureOut">
              <a:rPr lang="ca-ES" smtClean="0"/>
              <a:t>5/7/2023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D9C3-DA86-46B1-82B7-21D7ABD019C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67520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714C-9843-42E1-8A58-04ADCC372D5B}" type="datetimeFigureOut">
              <a:rPr lang="ca-ES" smtClean="0"/>
              <a:t>5/7/2023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D9C3-DA86-46B1-82B7-21D7ABD019C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40262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714C-9843-42E1-8A58-04ADCC372D5B}" type="datetimeFigureOut">
              <a:rPr lang="ca-ES" smtClean="0"/>
              <a:t>5/7/2023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D9C3-DA86-46B1-82B7-21D7ABD019C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29453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714C-9843-42E1-8A58-04ADCC372D5B}" type="datetimeFigureOut">
              <a:rPr lang="ca-ES" smtClean="0"/>
              <a:t>5/7/2023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D9C3-DA86-46B1-82B7-21D7ABD019C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03752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714C-9843-42E1-8A58-04ADCC372D5B}" type="datetimeFigureOut">
              <a:rPr lang="ca-ES" smtClean="0"/>
              <a:t>5/7/2023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D9C3-DA86-46B1-82B7-21D7ABD019C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3594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714C-9843-42E1-8A58-04ADCC372D5B}" type="datetimeFigureOut">
              <a:rPr lang="ca-ES" smtClean="0"/>
              <a:t>5/7/2023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D9C3-DA86-46B1-82B7-21D7ABD019C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19873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714C-9843-42E1-8A58-04ADCC372D5B}" type="datetimeFigureOut">
              <a:rPr lang="ca-ES" smtClean="0"/>
              <a:t>5/7/2023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D9C3-DA86-46B1-82B7-21D7ABD019C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4010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714C-9843-42E1-8A58-04ADCC372D5B}" type="datetimeFigureOut">
              <a:rPr lang="ca-ES" smtClean="0"/>
              <a:t>5/7/2023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D9C3-DA86-46B1-82B7-21D7ABD019C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19192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2714C-9843-42E1-8A58-04ADCC372D5B}" type="datetimeFigureOut">
              <a:rPr lang="ca-ES" smtClean="0"/>
              <a:t>5/7/2023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AD9C3-DA86-46B1-82B7-21D7ABD019C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014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ZSJsaGXL5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0T6WBbYP6U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ILAR\Desktop\A L E G R I A\ADMINISTRACIÓ\FORMACIÓ\PONÈNCIA ESCOLA VALENCIANA\IMATGES PER ALS JOCS\La raboseta i el co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1" y="836713"/>
            <a:ext cx="9043799" cy="508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965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ILAR\Desktop\A L E G R I A\ADMINISTRACIÓ\FORMACIÓ\PONÈNCIA ESCOLA VALENCIANA\imatges canva ponencia\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87"/>
          <a:stretch/>
        </p:blipFill>
        <p:spPr bwMode="auto">
          <a:xfrm>
            <a:off x="251520" y="332656"/>
            <a:ext cx="8640960" cy="622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634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ILAR\Desktop\A L E G R I A\ADMINISTRACIÓ\FORMACIÓ\PONÈNCIA ESCOLA VALENCIANA\imatges canva ponencia\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04"/>
          <a:stretch/>
        </p:blipFill>
        <p:spPr bwMode="auto">
          <a:xfrm>
            <a:off x="323528" y="260648"/>
            <a:ext cx="8568952" cy="623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965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ILAR\Desktop\A L E G R I A\ADMINISTRACIÓ\FORMACIÓ\PONÈNCIA ESCOLA VALENCIANA\imatges canva ponencia\1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09"/>
          <a:stretch/>
        </p:blipFill>
        <p:spPr bwMode="auto">
          <a:xfrm>
            <a:off x="251520" y="260648"/>
            <a:ext cx="8640960" cy="626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121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ILAR\Desktop\A L E G R I A\ADMINISTRACIÓ\FORMACIÓ\PONÈNCIA ESCOLA VALENCIANA\imatges canva ponencia\1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14"/>
          <a:stretch/>
        </p:blipFill>
        <p:spPr bwMode="auto">
          <a:xfrm>
            <a:off x="533537" y="121976"/>
            <a:ext cx="8208912" cy="654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8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ILAR\Desktop\A L E G R I A\ADMINISTRACIÓ\FORMACIÓ\PONÈNCIA ESCOLA VALENCIANA\imatges canva ponencia\1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99"/>
          <a:stretch/>
        </p:blipFill>
        <p:spPr bwMode="auto">
          <a:xfrm>
            <a:off x="323528" y="260648"/>
            <a:ext cx="8568952" cy="620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332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ILAR\Desktop\A L E G R I A\ADMINISTRACIÓ\FORMACIÓ\PONÈNCIA ESCOLA VALENCIANA\imatges canva ponencia\1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25"/>
          <a:stretch/>
        </p:blipFill>
        <p:spPr bwMode="auto">
          <a:xfrm>
            <a:off x="323528" y="260648"/>
            <a:ext cx="8568952" cy="636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761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ILAR\Desktop\A L E G R I A\ADMINISTRACIÓ\FORMACIÓ\PONÈNCIA ESCOLA VALENCIANA\imatges canva ponencia\1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94"/>
          <a:stretch/>
        </p:blipFill>
        <p:spPr bwMode="auto">
          <a:xfrm>
            <a:off x="323528" y="204952"/>
            <a:ext cx="8568952" cy="635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62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ILAR\Desktop\A L E G R I A\ADMINISTRACIÓ\FORMACIÓ\PONÈNCIA ESCOLA VALENCIANA\imatges canva ponencia\1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98"/>
          <a:stretch/>
        </p:blipFill>
        <p:spPr bwMode="auto">
          <a:xfrm>
            <a:off x="255588" y="332656"/>
            <a:ext cx="8564884" cy="628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39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PILAR\Desktop\A L E G R I A\ADMINISTRACIÓ\FORMACIÓ\PONÈNCIA ESCOLA VALENCIANA\imatges canva ponencia\1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85"/>
          <a:stretch/>
        </p:blipFill>
        <p:spPr bwMode="auto">
          <a:xfrm>
            <a:off x="95497" y="171450"/>
            <a:ext cx="8796256" cy="641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627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PILAR\Desktop\A L E G R I A\ADMINISTRACIÓ\FORMACIÓ\PONÈNCIA ESCOLA VALENCIANA\imatges canva ponencia\1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98"/>
          <a:stretch/>
        </p:blipFill>
        <p:spPr bwMode="auto">
          <a:xfrm>
            <a:off x="395536" y="332656"/>
            <a:ext cx="8496944" cy="628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151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Enganxina sense etique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2052" name="Picture 4" descr="C:\Users\PILAR\Desktop\A L E G R I A\ADMINISTRACIÓ\FORMACIÓ\PONÈNCIA ESCOLA VALENCIANA\imatges canva ponencia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1" b="29312"/>
          <a:stretch/>
        </p:blipFill>
        <p:spPr bwMode="auto">
          <a:xfrm>
            <a:off x="1" y="7937"/>
            <a:ext cx="9144000" cy="699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965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PILAR\Desktop\A L E G R I A\ADMINISTRACIÓ\FORMACIÓ\PONÈNCIA ESCOLA VALENCIANA\imatges canva ponencia\1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60"/>
          <a:stretch/>
        </p:blipFill>
        <p:spPr bwMode="auto">
          <a:xfrm>
            <a:off x="305196" y="260648"/>
            <a:ext cx="8568952" cy="635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753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PILAR\Desktop\A L E G R I A\ADMINISTRACIÓ\FORMACIÓ\PONÈNCIA ESCOLA VALENCIANA\imatges canva ponencia\2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34"/>
          <a:stretch/>
        </p:blipFill>
        <p:spPr bwMode="auto">
          <a:xfrm>
            <a:off x="300117" y="188640"/>
            <a:ext cx="8596634" cy="640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6" t="18856" r="32650" b="18490"/>
          <a:stretch/>
        </p:blipFill>
        <p:spPr bwMode="auto">
          <a:xfrm>
            <a:off x="1143000" y="1124744"/>
            <a:ext cx="6923161" cy="401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331640" y="5310417"/>
            <a:ext cx="3023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https://youtu.be/EZSJsaGXL5g</a:t>
            </a:r>
          </a:p>
        </p:txBody>
      </p:sp>
    </p:spTree>
    <p:extLst>
      <p:ext uri="{BB962C8B-B14F-4D97-AF65-F5344CB8AC3E}">
        <p14:creationId xmlns:p14="http://schemas.microsoft.com/office/powerpoint/2010/main" val="619956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PILAR\Desktop\A L E G R I A\ADMINISTRACIÓ\FORMACIÓ\PONÈNCIA ESCOLA VALENCIANA\imatges canva ponencia\2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34"/>
          <a:stretch/>
        </p:blipFill>
        <p:spPr bwMode="auto">
          <a:xfrm>
            <a:off x="300117" y="188640"/>
            <a:ext cx="8596634" cy="640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78" y="692696"/>
            <a:ext cx="8196911" cy="460851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827584" y="5620598"/>
            <a:ext cx="3326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https://youtu.be/M0T6WBbYP6U</a:t>
            </a:r>
          </a:p>
        </p:txBody>
      </p:sp>
    </p:spTree>
    <p:extLst>
      <p:ext uri="{BB962C8B-B14F-4D97-AF65-F5344CB8AC3E}">
        <p14:creationId xmlns:p14="http://schemas.microsoft.com/office/powerpoint/2010/main" val="3995495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PILAR\Desktop\A L E G R I A\ADMINISTRACIÓ\FORMACIÓ\PONÈNCIA ESCOLA VALENCIANA\imatges canva ponencia\2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25"/>
          <a:stretch/>
        </p:blipFill>
        <p:spPr bwMode="auto">
          <a:xfrm>
            <a:off x="251520" y="188640"/>
            <a:ext cx="8640960" cy="630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787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ILAR\Desktop\A L E G R I A\ADMINISTRACIÓ\FORMACIÓ\PONÈNCIA ESCOLA VALENCIANA\imatges ponencia canva\PRESENTACIÓ CANVA_page-0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4" b="34516"/>
          <a:stretch/>
        </p:blipFill>
        <p:spPr bwMode="auto">
          <a:xfrm>
            <a:off x="-16768" y="0"/>
            <a:ext cx="93412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258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ILAR\Desktop\A L E G R I A\ADMINISTRACIÓ\FORMACIÓ\PONÈNCIA ESCOLA VALENCIANA\imatges canva ponencia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0" b="26088"/>
          <a:stretch/>
        </p:blipFill>
        <p:spPr bwMode="auto">
          <a:xfrm>
            <a:off x="762448" y="7078"/>
            <a:ext cx="7451310" cy="685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965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4" t="4948" r="32797" b="31250"/>
          <a:stretch/>
        </p:blipFill>
        <p:spPr bwMode="auto">
          <a:xfrm>
            <a:off x="286966" y="332656"/>
            <a:ext cx="8539980" cy="632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965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ILAR\Desktop\A L E G R I A\ADMINISTRACIÓ\FORMACIÓ\PONÈNCIA ESCOLA VALENCIANA\imatges canva ponencia\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53"/>
          <a:stretch/>
        </p:blipFill>
        <p:spPr bwMode="auto">
          <a:xfrm>
            <a:off x="191830" y="183390"/>
            <a:ext cx="8700650" cy="6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861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ILAR\Desktop\A L E G R I A\ADMINISTRACIÓ\FORMACIÓ\PONÈNCIA ESCOLA VALENCIANA\imatges canva ponencia\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77"/>
          <a:stretch/>
        </p:blipFill>
        <p:spPr bwMode="auto">
          <a:xfrm>
            <a:off x="287338" y="332656"/>
            <a:ext cx="8605142" cy="616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440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ILAR\Desktop\A L E G R I A\ADMINISTRACIÓ\FORMACIÓ\PONÈNCIA ESCOLA VALENCIANA\imatges canva ponencia\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77"/>
          <a:stretch/>
        </p:blipFill>
        <p:spPr bwMode="auto">
          <a:xfrm>
            <a:off x="319088" y="332656"/>
            <a:ext cx="8573392" cy="616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786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ILAR\Desktop\A L E G R I A\ADMINISTRACIÓ\FORMACIÓ\PONÈNCIA ESCOLA VALENCIANA\imatges canva ponencia\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14"/>
          <a:stretch/>
        </p:blipFill>
        <p:spPr bwMode="auto">
          <a:xfrm>
            <a:off x="166592" y="260648"/>
            <a:ext cx="8653880" cy="629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7757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7</Words>
  <Application>Microsoft Office PowerPoint</Application>
  <PresentationFormat>On-screen Show (4:3)</PresentationFormat>
  <Paragraphs>3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PILAR</cp:lastModifiedBy>
  <cp:revision>14</cp:revision>
  <dcterms:created xsi:type="dcterms:W3CDTF">2021-09-18T18:05:18Z</dcterms:created>
  <dcterms:modified xsi:type="dcterms:W3CDTF">2023-07-05T16:12:13Z</dcterms:modified>
</cp:coreProperties>
</file>