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33.png" ContentType="image/png"/>
  <Override PartName="/ppt/media/image32.png" ContentType="image/png"/>
  <Override PartName="/ppt/media/image31.png" ContentType="image/png"/>
  <Override PartName="/ppt/media/image30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3.png" ContentType="image/png"/>
  <Override PartName="/ppt/media/image8.png" ContentType="image/png"/>
  <Override PartName="/ppt/media/image1.png" ContentType="image/png"/>
  <Override PartName="/ppt/media/image6.png" ContentType="image/png"/>
  <Override PartName="/ppt/media/image21.png" ContentType="image/png"/>
  <Override PartName="/ppt/media/image2.png" ContentType="image/png"/>
  <Override PartName="/ppt/media/image7.png" ContentType="image/png"/>
  <Override PartName="/ppt/media/image22.png" ContentType="image/png"/>
  <Override PartName="/ppt/media/image3.png" ContentType="image/png"/>
  <Override PartName="/ppt/media/image4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5.png" ContentType="image/png"/>
  <Override PartName="/ppt/media/image20.png" ContentType="image/png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8288000" cy="10287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518EFE57-312D-4698-A9BF-E13CB329A9EA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10/10/24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90728971-FA12-466F-95EA-DA1BB88C80FD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Pulse para editar el formato del texto de título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Segundo nivel del esquema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Tercer nivel del esquema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Cuarto nivel del esquema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Quinto nivel del esquema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Sexto nivel del esquema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Séptimo nivel del esquema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-5123520" y="-681480"/>
            <a:ext cx="11797200" cy="11649960"/>
          </a:xfrm>
          <a:custGeom>
            <a:avLst/>
            <a:gdLst/>
            <a:ahLst/>
            <a:rect l="l" t="t" r="r" b="b"/>
            <a:pathLst>
              <a:path w="11797714" h="11650243">
                <a:moveTo>
                  <a:pt x="0" y="0"/>
                </a:moveTo>
                <a:lnTo>
                  <a:pt x="11797715" y="0"/>
                </a:lnTo>
                <a:lnTo>
                  <a:pt x="11797715" y="11650242"/>
                </a:lnTo>
                <a:lnTo>
                  <a:pt x="0" y="1165024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CustomShape 2"/>
          <p:cNvSpPr/>
          <p:nvPr/>
        </p:nvSpPr>
        <p:spPr>
          <a:xfrm>
            <a:off x="10962360" y="7458120"/>
            <a:ext cx="2200320" cy="2511000"/>
          </a:xfrm>
          <a:custGeom>
            <a:avLst/>
            <a:gdLst/>
            <a:ahLst/>
            <a:rect l="l" t="t" r="r" b="b"/>
            <a:pathLst>
              <a:path w="2200688" h="2511214">
                <a:moveTo>
                  <a:pt x="0" y="0"/>
                </a:moveTo>
                <a:lnTo>
                  <a:pt x="2200688" y="0"/>
                </a:lnTo>
                <a:lnTo>
                  <a:pt x="2200688" y="2511214"/>
                </a:lnTo>
                <a:lnTo>
                  <a:pt x="0" y="251121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7697160" y="5353200"/>
            <a:ext cx="9263880" cy="213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8399"/>
              </a:lnSpc>
            </a:pPr>
            <a:r>
              <a:rPr b="0" lang="es-ES" sz="6000" spc="-1" strike="noStrike">
                <a:solidFill>
                  <a:srgbClr val="1e3d58"/>
                </a:solidFill>
                <a:latin typeface="Shrikhand"/>
                <a:ea typeface="Shrikhand"/>
              </a:rPr>
              <a:t>“</a:t>
            </a:r>
            <a:r>
              <a:rPr b="0" lang="es-ES" sz="6000" spc="-1" strike="noStrike">
                <a:solidFill>
                  <a:srgbClr val="1e3d58"/>
                </a:solidFill>
                <a:latin typeface="Shrikhand"/>
                <a:ea typeface="Shrikhand"/>
              </a:rPr>
              <a:t>PEQUEÑAS ACCIONES,</a:t>
            </a:r>
            <a:endParaRPr b="0" lang="es-ES" sz="6000" spc="-1" strike="noStrike">
              <a:latin typeface="Arial"/>
            </a:endParaRPr>
          </a:p>
          <a:p>
            <a:pPr algn="ctr">
              <a:lnSpc>
                <a:spcPts val="8399"/>
              </a:lnSpc>
            </a:pPr>
            <a:r>
              <a:rPr b="0" lang="es-ES" sz="6000" spc="-1" strike="noStrike">
                <a:solidFill>
                  <a:srgbClr val="1e3d58"/>
                </a:solidFill>
                <a:latin typeface="Shrikhand"/>
                <a:ea typeface="Shrikhand"/>
              </a:rPr>
              <a:t>GRANDES CAMBIOS”</a:t>
            </a:r>
            <a:endParaRPr b="0" lang="es-ES" sz="6000" spc="-1" strike="noStrike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6989400" y="659160"/>
            <a:ext cx="10146240" cy="333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3130"/>
              </a:lnSpc>
            </a:pPr>
            <a:r>
              <a:rPr b="0" lang="es-ES" sz="12510" spc="-497" strike="noStrike">
                <a:solidFill>
                  <a:srgbClr val="1e3d58"/>
                </a:solidFill>
                <a:latin typeface="Sniglet"/>
                <a:ea typeface="Sniglet"/>
              </a:rPr>
              <a:t>PROYECTO 50/50 </a:t>
            </a:r>
            <a:endParaRPr b="0" lang="es-ES" sz="1251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7697160" y="4280040"/>
            <a:ext cx="8731080" cy="88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6999"/>
              </a:lnSpc>
            </a:pPr>
            <a:r>
              <a:rPr b="0" lang="es-ES" sz="5000" spc="-1" strike="noStrike">
                <a:solidFill>
                  <a:srgbClr val="057dcd"/>
                </a:solidFill>
                <a:latin typeface="Sniglet"/>
                <a:ea typeface="Sniglet"/>
              </a:rPr>
              <a:t>CURSO 2024-2025</a:t>
            </a:r>
            <a:endParaRPr b="0" lang="es-ES" sz="50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9598320" y="1028880"/>
            <a:ext cx="7660800" cy="8229240"/>
          </a:xfrm>
          <a:custGeom>
            <a:avLst/>
            <a:gdLst/>
            <a:ahLst/>
            <a:rect l="l" t="t" r="r" b="b"/>
            <a:pathLst>
              <a:path w="7661009" h="8229600">
                <a:moveTo>
                  <a:pt x="0" y="0"/>
                </a:moveTo>
                <a:lnTo>
                  <a:pt x="7661009" y="0"/>
                </a:lnTo>
                <a:lnTo>
                  <a:pt x="7661009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2"/>
          <p:cNvSpPr/>
          <p:nvPr/>
        </p:nvSpPr>
        <p:spPr>
          <a:xfrm flipH="1">
            <a:off x="618480" y="8568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7957023" y="0"/>
                </a:moveTo>
                <a:lnTo>
                  <a:pt x="0" y="0"/>
                </a:lnTo>
                <a:lnTo>
                  <a:pt x="0" y="4548765"/>
                </a:lnTo>
                <a:lnTo>
                  <a:pt x="7957023" y="4548765"/>
                </a:lnTo>
                <a:lnTo>
                  <a:pt x="7957023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3"/>
          <p:cNvSpPr/>
          <p:nvPr/>
        </p:nvSpPr>
        <p:spPr>
          <a:xfrm>
            <a:off x="539280" y="961560"/>
            <a:ext cx="8115120" cy="486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7665"/>
              </a:lnSpc>
            </a:pPr>
            <a:r>
              <a:rPr b="0" lang="es-ES" sz="7300" spc="-290" strike="noStrike">
                <a:solidFill>
                  <a:srgbClr val="1e3d58"/>
                </a:solidFill>
                <a:latin typeface="Sniglet"/>
                <a:ea typeface="Sniglet"/>
              </a:rPr>
              <a:t>Apagar luces y ordenadores</a:t>
            </a:r>
            <a:endParaRPr b="0" lang="es-ES" sz="7300" spc="-1" strike="noStrike">
              <a:latin typeface="Arial"/>
            </a:endParaRPr>
          </a:p>
          <a:p>
            <a:pPr algn="ctr">
              <a:lnSpc>
                <a:spcPts val="7665"/>
              </a:lnSpc>
            </a:pPr>
            <a:r>
              <a:rPr b="0" lang="es-ES" sz="7300" spc="-290" strike="noStrike">
                <a:solidFill>
                  <a:srgbClr val="1e3d58"/>
                </a:solidFill>
                <a:latin typeface="Sniglet"/>
                <a:ea typeface="Sniglet"/>
              </a:rPr>
              <a:t>Cerrar ventanas en invierno</a:t>
            </a:r>
            <a:endParaRPr b="0" lang="es-ES" sz="7300" spc="-1" strike="noStrike">
              <a:latin typeface="Arial"/>
            </a:endParaRPr>
          </a:p>
          <a:p>
            <a:pPr algn="ctr">
              <a:lnSpc>
                <a:spcPts val="7665"/>
              </a:lnSpc>
            </a:pPr>
            <a:r>
              <a:rPr b="0" lang="es-ES" sz="7300" spc="-290" strike="noStrike">
                <a:solidFill>
                  <a:srgbClr val="1e3d58"/>
                </a:solidFill>
                <a:latin typeface="Sniglet"/>
                <a:ea typeface="Sniglet"/>
              </a:rPr>
              <a:t>Cerrar grifos</a:t>
            </a:r>
            <a:endParaRPr b="0" lang="es-ES" sz="7300" spc="-1" strike="noStrike">
              <a:latin typeface="Arial"/>
            </a:endParaRPr>
          </a:p>
        </p:txBody>
      </p:sp>
      <p:sp>
        <p:nvSpPr>
          <p:cNvPr id="83" name="CustomShape 4"/>
          <p:cNvSpPr/>
          <p:nvPr/>
        </p:nvSpPr>
        <p:spPr>
          <a:xfrm flipH="1">
            <a:off x="-2210040" y="767736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7315200" y="0"/>
                </a:moveTo>
                <a:lnTo>
                  <a:pt x="0" y="0"/>
                </a:lnTo>
                <a:lnTo>
                  <a:pt x="0" y="1737360"/>
                </a:lnTo>
                <a:lnTo>
                  <a:pt x="7315200" y="1737360"/>
                </a:lnTo>
                <a:lnTo>
                  <a:pt x="731520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252680" y="3198960"/>
            <a:ext cx="10333080" cy="5906880"/>
          </a:xfrm>
          <a:custGeom>
            <a:avLst/>
            <a:gdLst/>
            <a:ahLst/>
            <a:rect l="l" t="t" r="r" b="b"/>
            <a:pathLst>
              <a:path w="10333566" h="5907355">
                <a:moveTo>
                  <a:pt x="0" y="0"/>
                </a:moveTo>
                <a:lnTo>
                  <a:pt x="10333566" y="0"/>
                </a:lnTo>
                <a:lnTo>
                  <a:pt x="10333566" y="5907355"/>
                </a:lnTo>
                <a:lnTo>
                  <a:pt x="0" y="590735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2"/>
          <p:cNvSpPr/>
          <p:nvPr/>
        </p:nvSpPr>
        <p:spPr>
          <a:xfrm>
            <a:off x="4583160" y="2914200"/>
            <a:ext cx="9672120" cy="746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8399"/>
              </a:lnSpc>
            </a:pPr>
            <a:r>
              <a:rPr b="0" lang="es-ES" sz="6000" spc="-1" strike="noStrike">
                <a:solidFill>
                  <a:srgbClr val="1e3d58"/>
                </a:solidFill>
                <a:latin typeface="Sniglet"/>
                <a:ea typeface="Sniglet"/>
              </a:rPr>
              <a:t>Mejorar nuestro planeta es cosa de todos y todas, en el cole y en casa.</a:t>
            </a:r>
            <a:endParaRPr b="0" lang="es-ES" sz="6000" spc="-1" strike="noStrike">
              <a:latin typeface="Arial"/>
            </a:endParaRPr>
          </a:p>
          <a:p>
            <a:pPr algn="ctr">
              <a:lnSpc>
                <a:spcPts val="8399"/>
              </a:lnSpc>
            </a:pPr>
            <a:r>
              <a:rPr b="0" lang="es-ES" sz="6000" spc="-1" strike="noStrike">
                <a:solidFill>
                  <a:srgbClr val="1e3d58"/>
                </a:solidFill>
                <a:latin typeface="Sniglet"/>
                <a:ea typeface="Sniglet"/>
              </a:rPr>
              <a:t>Y recordad que de nuestro planeta depende nuestra vida.</a:t>
            </a:r>
            <a:endParaRPr b="0" lang="es-ES" sz="6000" spc="-1" strike="noStrike"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-2993400" y="6501960"/>
            <a:ext cx="5747400" cy="2716920"/>
          </a:xfrm>
          <a:custGeom>
            <a:avLst/>
            <a:gdLst/>
            <a:ahLst/>
            <a:rect l="l" t="t" r="r" b="b"/>
            <a:pathLst>
              <a:path w="5747882" h="2717181">
                <a:moveTo>
                  <a:pt x="0" y="0"/>
                </a:moveTo>
                <a:lnTo>
                  <a:pt x="5747882" y="0"/>
                </a:lnTo>
                <a:lnTo>
                  <a:pt x="5747882" y="2717181"/>
                </a:lnTo>
                <a:lnTo>
                  <a:pt x="0" y="271718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4"/>
          <p:cNvSpPr/>
          <p:nvPr/>
        </p:nvSpPr>
        <p:spPr>
          <a:xfrm>
            <a:off x="15414120" y="6501960"/>
            <a:ext cx="5747400" cy="2716920"/>
          </a:xfrm>
          <a:custGeom>
            <a:avLst/>
            <a:gdLst/>
            <a:ahLst/>
            <a:rect l="l" t="t" r="r" b="b"/>
            <a:pathLst>
              <a:path w="5747882" h="2717181">
                <a:moveTo>
                  <a:pt x="0" y="0"/>
                </a:moveTo>
                <a:lnTo>
                  <a:pt x="5747882" y="0"/>
                </a:lnTo>
                <a:lnTo>
                  <a:pt x="5747882" y="2717181"/>
                </a:lnTo>
                <a:lnTo>
                  <a:pt x="0" y="271718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028880" y="1247760"/>
            <a:ext cx="8805960" cy="999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5738"/>
              </a:lnSpc>
            </a:pPr>
            <a:r>
              <a:rPr b="0" lang="es-ES" sz="14989" spc="-596" strike="noStrike">
                <a:solidFill>
                  <a:srgbClr val="1e3d58"/>
                </a:solidFill>
                <a:latin typeface="Sniglet"/>
                <a:ea typeface="Sniglet"/>
              </a:rPr>
              <a:t>¡Y lo estamos haciendo muy bien!</a:t>
            </a:r>
            <a:endParaRPr b="0" lang="es-ES" sz="14989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10429920" y="-681480"/>
            <a:ext cx="11797200" cy="11649960"/>
          </a:xfrm>
          <a:custGeom>
            <a:avLst/>
            <a:gdLst/>
            <a:ahLst/>
            <a:rect l="l" t="t" r="r" b="b"/>
            <a:pathLst>
              <a:path w="11797714" h="11650243">
                <a:moveTo>
                  <a:pt x="0" y="0"/>
                </a:moveTo>
                <a:lnTo>
                  <a:pt x="11797714" y="0"/>
                </a:lnTo>
                <a:lnTo>
                  <a:pt x="11797714" y="11650242"/>
                </a:lnTo>
                <a:lnTo>
                  <a:pt x="0" y="1165024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4252680" y="3198960"/>
            <a:ext cx="10333080" cy="5906880"/>
          </a:xfrm>
          <a:custGeom>
            <a:avLst/>
            <a:gdLst/>
            <a:ahLst/>
            <a:rect l="l" t="t" r="r" b="b"/>
            <a:pathLst>
              <a:path w="10333566" h="5907355">
                <a:moveTo>
                  <a:pt x="0" y="0"/>
                </a:moveTo>
                <a:lnTo>
                  <a:pt x="10333566" y="0"/>
                </a:lnTo>
                <a:lnTo>
                  <a:pt x="10333566" y="5907355"/>
                </a:lnTo>
                <a:lnTo>
                  <a:pt x="0" y="590735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2"/>
          <p:cNvSpPr/>
          <p:nvPr/>
        </p:nvSpPr>
        <p:spPr>
          <a:xfrm>
            <a:off x="0" y="1492200"/>
            <a:ext cx="17034840" cy="164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2954"/>
              </a:lnSpc>
            </a:pPr>
            <a:r>
              <a:rPr b="0" lang="es-ES" sz="12340" spc="-491" strike="noStrike">
                <a:solidFill>
                  <a:srgbClr val="1e3d58"/>
                </a:solidFill>
                <a:latin typeface="Sniglet"/>
                <a:ea typeface="Sniglet"/>
              </a:rPr>
              <a:t>¿Te acuerdas qué es?</a:t>
            </a:r>
            <a:endParaRPr b="0" lang="es-ES" sz="12340" spc="-1" strike="noStrike">
              <a:latin typeface="Arial"/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5116680" y="3980880"/>
            <a:ext cx="8605080" cy="533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8399"/>
              </a:lnSpc>
            </a:pPr>
            <a:r>
              <a:rPr b="0" lang="es-ES" sz="6000" spc="-1" strike="noStrike">
                <a:solidFill>
                  <a:srgbClr val="1e3d58"/>
                </a:solidFill>
                <a:latin typeface="Sniglet"/>
                <a:ea typeface="Sniglet"/>
              </a:rPr>
              <a:t>Es un proyecto que nos ayuda a ahorrar luz, agua y calefacción mediante pequeñas acciones</a:t>
            </a:r>
            <a:endParaRPr b="0" lang="es-ES" sz="6000" spc="-1" strike="noStrike">
              <a:latin typeface="Arial"/>
            </a:endParaRPr>
          </a:p>
        </p:txBody>
      </p:sp>
      <p:sp>
        <p:nvSpPr>
          <p:cNvPr id="49" name="CustomShape 4"/>
          <p:cNvSpPr/>
          <p:nvPr/>
        </p:nvSpPr>
        <p:spPr>
          <a:xfrm>
            <a:off x="-2993400" y="6501960"/>
            <a:ext cx="5747400" cy="2716920"/>
          </a:xfrm>
          <a:custGeom>
            <a:avLst/>
            <a:gdLst/>
            <a:ahLst/>
            <a:rect l="l" t="t" r="r" b="b"/>
            <a:pathLst>
              <a:path w="5747882" h="2717181">
                <a:moveTo>
                  <a:pt x="0" y="0"/>
                </a:moveTo>
                <a:lnTo>
                  <a:pt x="5747882" y="0"/>
                </a:lnTo>
                <a:lnTo>
                  <a:pt x="5747882" y="2717181"/>
                </a:lnTo>
                <a:lnTo>
                  <a:pt x="0" y="271718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CustomShape 5"/>
          <p:cNvSpPr/>
          <p:nvPr/>
        </p:nvSpPr>
        <p:spPr>
          <a:xfrm>
            <a:off x="15414120" y="6501960"/>
            <a:ext cx="5747400" cy="2716920"/>
          </a:xfrm>
          <a:custGeom>
            <a:avLst/>
            <a:gdLst/>
            <a:ahLst/>
            <a:rect l="l" t="t" r="r" b="b"/>
            <a:pathLst>
              <a:path w="5747882" h="2717181">
                <a:moveTo>
                  <a:pt x="0" y="0"/>
                </a:moveTo>
                <a:lnTo>
                  <a:pt x="5747882" y="0"/>
                </a:lnTo>
                <a:lnTo>
                  <a:pt x="5747882" y="2717181"/>
                </a:lnTo>
                <a:lnTo>
                  <a:pt x="0" y="271718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618120" y="1028880"/>
            <a:ext cx="8273160" cy="8107920"/>
          </a:xfrm>
          <a:custGeom>
            <a:avLst/>
            <a:gdLst/>
            <a:ahLst/>
            <a:rect l="l" t="t" r="r" b="b"/>
            <a:pathLst>
              <a:path w="8273577" h="8108105">
                <a:moveTo>
                  <a:pt x="0" y="0"/>
                </a:moveTo>
                <a:lnTo>
                  <a:pt x="8273576" y="0"/>
                </a:lnTo>
                <a:lnTo>
                  <a:pt x="8273576" y="8108105"/>
                </a:lnTo>
                <a:lnTo>
                  <a:pt x="0" y="810810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CustomShape 2"/>
          <p:cNvSpPr/>
          <p:nvPr/>
        </p:nvSpPr>
        <p:spPr>
          <a:xfrm>
            <a:off x="13201560" y="752112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0" y="0"/>
                </a:moveTo>
                <a:lnTo>
                  <a:pt x="7315200" y="0"/>
                </a:lnTo>
                <a:lnTo>
                  <a:pt x="73152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3" name="Group 3"/>
          <p:cNvGrpSpPr/>
          <p:nvPr/>
        </p:nvGrpSpPr>
        <p:grpSpPr>
          <a:xfrm>
            <a:off x="8222760" y="809640"/>
            <a:ext cx="9957240" cy="7711920"/>
            <a:chOff x="8222760" y="809640"/>
            <a:chExt cx="9957240" cy="7711920"/>
          </a:xfrm>
        </p:grpSpPr>
        <p:sp>
          <p:nvSpPr>
            <p:cNvPr id="54" name="CustomShape 4"/>
            <p:cNvSpPr/>
            <p:nvPr/>
          </p:nvSpPr>
          <p:spPr>
            <a:xfrm>
              <a:off x="8319960" y="809640"/>
              <a:ext cx="9763200" cy="5581080"/>
            </a:xfrm>
            <a:custGeom>
              <a:avLst/>
              <a:gdLst/>
              <a:ahLst/>
              <a:rect l="l" t="t" r="r" b="b"/>
              <a:pathLst>
                <a:path w="13017968" h="7441938">
                  <a:moveTo>
                    <a:pt x="0" y="0"/>
                  </a:moveTo>
                  <a:lnTo>
                    <a:pt x="13017968" y="0"/>
                  </a:lnTo>
                  <a:lnTo>
                    <a:pt x="13017968" y="7441938"/>
                  </a:lnTo>
                  <a:lnTo>
                    <a:pt x="0" y="744193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CustomShape 5"/>
            <p:cNvSpPr/>
            <p:nvPr/>
          </p:nvSpPr>
          <p:spPr>
            <a:xfrm>
              <a:off x="8222760" y="1944720"/>
              <a:ext cx="9957240" cy="65768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/>
            <a:p>
              <a:pPr algn="ctr">
                <a:lnSpc>
                  <a:spcPts val="8631"/>
                </a:lnSpc>
              </a:pPr>
              <a:r>
                <a:rPr b="0" lang="es-ES" sz="8220" spc="-327" strike="noStrike">
                  <a:solidFill>
                    <a:srgbClr val="1e3d58"/>
                  </a:solidFill>
                  <a:latin typeface="Sniglet"/>
                  <a:ea typeface="Sniglet"/>
                </a:rPr>
                <a:t>Por ejemplo, apagando las luces, los ordenadores,  cerrando las ventanas, los grifos,...</a:t>
              </a:r>
              <a:endParaRPr b="0" lang="es-ES" sz="8220" spc="-1" strike="noStrike">
                <a:latin typeface="Arial"/>
              </a:endParaRPr>
            </a:p>
          </p:txBody>
        </p:sp>
      </p:grp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9675720" y="1717200"/>
            <a:ext cx="7583400" cy="6852600"/>
          </a:xfrm>
          <a:custGeom>
            <a:avLst/>
            <a:gdLst/>
            <a:ahLst/>
            <a:rect l="l" t="t" r="r" b="b"/>
            <a:pathLst>
              <a:path w="7583735" h="6852939">
                <a:moveTo>
                  <a:pt x="0" y="0"/>
                </a:moveTo>
                <a:lnTo>
                  <a:pt x="7583735" y="0"/>
                </a:lnTo>
                <a:lnTo>
                  <a:pt x="7583735" y="6852938"/>
                </a:lnTo>
                <a:lnTo>
                  <a:pt x="0" y="685293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2"/>
          <p:cNvSpPr/>
          <p:nvPr/>
        </p:nvSpPr>
        <p:spPr>
          <a:xfrm flipH="1">
            <a:off x="700560" y="28692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7957024" y="0"/>
                </a:moveTo>
                <a:lnTo>
                  <a:pt x="0" y="0"/>
                </a:lnTo>
                <a:lnTo>
                  <a:pt x="0" y="4548764"/>
                </a:lnTo>
                <a:lnTo>
                  <a:pt x="7957024" y="4548764"/>
                </a:lnTo>
                <a:lnTo>
                  <a:pt x="7957024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3"/>
          <p:cNvSpPr/>
          <p:nvPr/>
        </p:nvSpPr>
        <p:spPr>
          <a:xfrm>
            <a:off x="621720" y="4500720"/>
            <a:ext cx="8115120" cy="3239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8504"/>
              </a:lnSpc>
            </a:pPr>
            <a:r>
              <a:rPr b="0" lang="es-ES" sz="8100" spc="-321" strike="noStrike">
                <a:solidFill>
                  <a:srgbClr val="1e3d58"/>
                </a:solidFill>
                <a:latin typeface="Sniglet"/>
                <a:ea typeface="Sniglet"/>
              </a:rPr>
              <a:t>¿Y qué pasa con lo que ahorramos?</a:t>
            </a:r>
            <a:endParaRPr b="0" lang="es-ES" sz="8100" spc="-1" strike="noStrike">
              <a:latin typeface="Arial"/>
            </a:endParaRPr>
          </a:p>
        </p:txBody>
      </p:sp>
      <p:sp>
        <p:nvSpPr>
          <p:cNvPr id="59" name="CustomShape 4"/>
          <p:cNvSpPr/>
          <p:nvPr/>
        </p:nvSpPr>
        <p:spPr>
          <a:xfrm flipH="1">
            <a:off x="-2229480" y="770112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7315200" y="0"/>
                </a:moveTo>
                <a:lnTo>
                  <a:pt x="0" y="0"/>
                </a:lnTo>
                <a:lnTo>
                  <a:pt x="0" y="1737360"/>
                </a:lnTo>
                <a:lnTo>
                  <a:pt x="7315200" y="1737360"/>
                </a:lnTo>
                <a:lnTo>
                  <a:pt x="731520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1028880" y="1028880"/>
            <a:ext cx="7182000" cy="8229240"/>
          </a:xfrm>
          <a:custGeom>
            <a:avLst/>
            <a:gdLst/>
            <a:ahLst/>
            <a:rect l="l" t="t" r="r" b="b"/>
            <a:pathLst>
              <a:path w="7182196" h="8229600">
                <a:moveTo>
                  <a:pt x="0" y="0"/>
                </a:moveTo>
                <a:lnTo>
                  <a:pt x="7182196" y="0"/>
                </a:lnTo>
                <a:lnTo>
                  <a:pt x="7182196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CustomShape 2"/>
          <p:cNvSpPr/>
          <p:nvPr/>
        </p:nvSpPr>
        <p:spPr>
          <a:xfrm>
            <a:off x="13201560" y="752112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0" y="0"/>
                </a:moveTo>
                <a:lnTo>
                  <a:pt x="7315200" y="0"/>
                </a:lnTo>
                <a:lnTo>
                  <a:pt x="73152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3"/>
          <p:cNvSpPr/>
          <p:nvPr/>
        </p:nvSpPr>
        <p:spPr>
          <a:xfrm>
            <a:off x="9550800" y="21906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0" y="0"/>
                </a:moveTo>
                <a:lnTo>
                  <a:pt x="7957023" y="0"/>
                </a:lnTo>
                <a:lnTo>
                  <a:pt x="7957023" y="4548765"/>
                </a:lnTo>
                <a:lnTo>
                  <a:pt x="0" y="454876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4"/>
          <p:cNvSpPr/>
          <p:nvPr/>
        </p:nvSpPr>
        <p:spPr>
          <a:xfrm>
            <a:off x="9697320" y="1171440"/>
            <a:ext cx="8115120" cy="666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0500"/>
              </a:lnSpc>
            </a:pPr>
            <a:r>
              <a:rPr b="0" lang="es-ES" sz="10000" spc="-398" strike="noStrike">
                <a:solidFill>
                  <a:srgbClr val="1e3d58"/>
                </a:solidFill>
                <a:latin typeface="Sniglet"/>
                <a:ea typeface="Sniglet"/>
              </a:rPr>
              <a:t>Nos lo dan en forma de dinero para mejorar nuestro cole</a:t>
            </a:r>
            <a:endParaRPr b="0" lang="es-ES" sz="100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9730080" y="2788920"/>
            <a:ext cx="7529040" cy="4708800"/>
          </a:xfrm>
          <a:custGeom>
            <a:avLst/>
            <a:gdLst/>
            <a:ahLst/>
            <a:rect l="l" t="t" r="r" b="b"/>
            <a:pathLst>
              <a:path w="7529245" h="4709201">
                <a:moveTo>
                  <a:pt x="0" y="0"/>
                </a:moveTo>
                <a:lnTo>
                  <a:pt x="7529245" y="0"/>
                </a:lnTo>
                <a:lnTo>
                  <a:pt x="7529245" y="4709200"/>
                </a:lnTo>
                <a:lnTo>
                  <a:pt x="0" y="47092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2"/>
          <p:cNvSpPr/>
          <p:nvPr/>
        </p:nvSpPr>
        <p:spPr>
          <a:xfrm flipH="1">
            <a:off x="736200" y="28692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7957023" y="0"/>
                </a:moveTo>
                <a:lnTo>
                  <a:pt x="0" y="0"/>
                </a:lnTo>
                <a:lnTo>
                  <a:pt x="0" y="4548764"/>
                </a:lnTo>
                <a:lnTo>
                  <a:pt x="7957023" y="4548764"/>
                </a:lnTo>
                <a:lnTo>
                  <a:pt x="7957023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3"/>
          <p:cNvSpPr/>
          <p:nvPr/>
        </p:nvSpPr>
        <p:spPr>
          <a:xfrm>
            <a:off x="577800" y="2543040"/>
            <a:ext cx="8115120" cy="6666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0500"/>
              </a:lnSpc>
            </a:pPr>
            <a:r>
              <a:rPr b="0" lang="es-ES" sz="10000" spc="-398" strike="noStrike">
                <a:solidFill>
                  <a:srgbClr val="1e3d58"/>
                </a:solidFill>
                <a:latin typeface="Sniglet"/>
                <a:ea typeface="Sniglet"/>
              </a:rPr>
              <a:t>El curso pasado hemos conseguido ahorrar....</a:t>
            </a:r>
            <a:endParaRPr b="0" lang="es-ES" sz="10000" spc="-1" strike="noStrike">
              <a:latin typeface="Arial"/>
            </a:endParaRPr>
          </a:p>
        </p:txBody>
      </p:sp>
      <p:sp>
        <p:nvSpPr>
          <p:cNvPr id="67" name="CustomShape 4"/>
          <p:cNvSpPr/>
          <p:nvPr/>
        </p:nvSpPr>
        <p:spPr>
          <a:xfrm flipH="1">
            <a:off x="-2220120" y="768132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7315200" y="0"/>
                </a:moveTo>
                <a:lnTo>
                  <a:pt x="0" y="0"/>
                </a:lnTo>
                <a:lnTo>
                  <a:pt x="0" y="1737360"/>
                </a:lnTo>
                <a:lnTo>
                  <a:pt x="7315200" y="1737360"/>
                </a:lnTo>
                <a:lnTo>
                  <a:pt x="731520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 flipH="1">
            <a:off x="2108880" y="1028880"/>
            <a:ext cx="5700600" cy="8229240"/>
          </a:xfrm>
          <a:custGeom>
            <a:avLst/>
            <a:gdLst/>
            <a:ahLst/>
            <a:rect l="l" t="t" r="r" b="b"/>
            <a:pathLst>
              <a:path w="5700868" h="8229600">
                <a:moveTo>
                  <a:pt x="5700869" y="0"/>
                </a:moveTo>
                <a:lnTo>
                  <a:pt x="0" y="0"/>
                </a:lnTo>
                <a:lnTo>
                  <a:pt x="0" y="8229600"/>
                </a:lnTo>
                <a:lnTo>
                  <a:pt x="5700869" y="8229600"/>
                </a:lnTo>
                <a:lnTo>
                  <a:pt x="5700869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2"/>
          <p:cNvSpPr/>
          <p:nvPr/>
        </p:nvSpPr>
        <p:spPr>
          <a:xfrm>
            <a:off x="13201560" y="752112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0" y="0"/>
                </a:moveTo>
                <a:lnTo>
                  <a:pt x="7315200" y="0"/>
                </a:lnTo>
                <a:lnTo>
                  <a:pt x="73152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3"/>
          <p:cNvSpPr/>
          <p:nvPr/>
        </p:nvSpPr>
        <p:spPr>
          <a:xfrm>
            <a:off x="9650160" y="28692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0" y="0"/>
                </a:moveTo>
                <a:lnTo>
                  <a:pt x="7957023" y="0"/>
                </a:lnTo>
                <a:lnTo>
                  <a:pt x="7957023" y="4548764"/>
                </a:lnTo>
                <a:lnTo>
                  <a:pt x="0" y="454876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4"/>
          <p:cNvSpPr/>
          <p:nvPr/>
        </p:nvSpPr>
        <p:spPr>
          <a:xfrm>
            <a:off x="9571320" y="3867120"/>
            <a:ext cx="8115120" cy="1333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0500"/>
              </a:lnSpc>
            </a:pPr>
            <a:r>
              <a:rPr b="0" lang="es-ES" sz="10000" spc="-398" strike="noStrike">
                <a:solidFill>
                  <a:srgbClr val="ff3131"/>
                </a:solidFill>
                <a:latin typeface="Sniglet"/>
                <a:ea typeface="Sniglet"/>
              </a:rPr>
              <a:t>6445€</a:t>
            </a:r>
            <a:endParaRPr b="0" lang="es-ES" sz="100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9144000" y="2067120"/>
            <a:ext cx="8115120" cy="6152400"/>
          </a:xfrm>
          <a:custGeom>
            <a:avLst/>
            <a:gdLst/>
            <a:ahLst/>
            <a:rect l="l" t="t" r="r" b="b"/>
            <a:pathLst>
              <a:path w="8115300" h="6152873">
                <a:moveTo>
                  <a:pt x="0" y="0"/>
                </a:moveTo>
                <a:lnTo>
                  <a:pt x="8115300" y="0"/>
                </a:lnTo>
                <a:lnTo>
                  <a:pt x="8115300" y="6152872"/>
                </a:lnTo>
                <a:lnTo>
                  <a:pt x="0" y="615287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2"/>
          <p:cNvSpPr/>
          <p:nvPr/>
        </p:nvSpPr>
        <p:spPr>
          <a:xfrm flipH="1">
            <a:off x="-2086920" y="838980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7315200" y="0"/>
                </a:moveTo>
                <a:lnTo>
                  <a:pt x="0" y="0"/>
                </a:lnTo>
                <a:lnTo>
                  <a:pt x="0" y="1737360"/>
                </a:lnTo>
                <a:lnTo>
                  <a:pt x="7315200" y="1737360"/>
                </a:lnTo>
                <a:lnTo>
                  <a:pt x="731520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3"/>
          <p:cNvSpPr/>
          <p:nvPr/>
        </p:nvSpPr>
        <p:spPr>
          <a:xfrm flipH="1">
            <a:off x="716760" y="28692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7957023" y="0"/>
                </a:moveTo>
                <a:lnTo>
                  <a:pt x="0" y="0"/>
                </a:lnTo>
                <a:lnTo>
                  <a:pt x="0" y="4548764"/>
                </a:lnTo>
                <a:lnTo>
                  <a:pt x="7957023" y="4548764"/>
                </a:lnTo>
                <a:lnTo>
                  <a:pt x="7957023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4"/>
          <p:cNvSpPr/>
          <p:nvPr/>
        </p:nvSpPr>
        <p:spPr>
          <a:xfrm>
            <a:off x="637560" y="1881360"/>
            <a:ext cx="8115120" cy="800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0500"/>
              </a:lnSpc>
            </a:pPr>
            <a:r>
              <a:rPr b="0" lang="es-ES" sz="10000" spc="-398" strike="noStrike">
                <a:solidFill>
                  <a:srgbClr val="1e3d58"/>
                </a:solidFill>
                <a:latin typeface="Sniglet"/>
                <a:ea typeface="Sniglet"/>
              </a:rPr>
              <a:t>Ahora tenemos que pensar en qué gastar la mitad ese dinero</a:t>
            </a:r>
            <a:endParaRPr b="0" lang="es-ES" sz="100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d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 flipH="1">
            <a:off x="1578600" y="1028880"/>
            <a:ext cx="6089400" cy="8229240"/>
          </a:xfrm>
          <a:custGeom>
            <a:avLst/>
            <a:gdLst/>
            <a:ahLst/>
            <a:rect l="l" t="t" r="r" b="b"/>
            <a:pathLst>
              <a:path w="6089904" h="8229600">
                <a:moveTo>
                  <a:pt x="6089904" y="0"/>
                </a:moveTo>
                <a:lnTo>
                  <a:pt x="0" y="0"/>
                </a:lnTo>
                <a:lnTo>
                  <a:pt x="0" y="8229600"/>
                </a:lnTo>
                <a:lnTo>
                  <a:pt x="6089904" y="8229600"/>
                </a:lnTo>
                <a:lnTo>
                  <a:pt x="6089904" y="0"/>
                </a:lnTo>
                <a:close/>
              </a:path>
            </a:pathLst>
          </a:cu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2"/>
          <p:cNvSpPr/>
          <p:nvPr/>
        </p:nvSpPr>
        <p:spPr>
          <a:xfrm>
            <a:off x="13201560" y="7521120"/>
            <a:ext cx="7314840" cy="1737000"/>
          </a:xfrm>
          <a:custGeom>
            <a:avLst/>
            <a:gdLst/>
            <a:ahLst/>
            <a:rect l="l" t="t" r="r" b="b"/>
            <a:pathLst>
              <a:path w="7315200" h="1737360">
                <a:moveTo>
                  <a:pt x="0" y="0"/>
                </a:moveTo>
                <a:lnTo>
                  <a:pt x="7315200" y="0"/>
                </a:lnTo>
                <a:lnTo>
                  <a:pt x="73152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3"/>
          <p:cNvSpPr/>
          <p:nvPr/>
        </p:nvSpPr>
        <p:spPr>
          <a:xfrm>
            <a:off x="9650160" y="2869200"/>
            <a:ext cx="7956720" cy="4548240"/>
          </a:xfrm>
          <a:custGeom>
            <a:avLst/>
            <a:gdLst/>
            <a:ahLst/>
            <a:rect l="l" t="t" r="r" b="b"/>
            <a:pathLst>
              <a:path w="7957023" h="4548765">
                <a:moveTo>
                  <a:pt x="0" y="0"/>
                </a:moveTo>
                <a:lnTo>
                  <a:pt x="7957023" y="0"/>
                </a:lnTo>
                <a:lnTo>
                  <a:pt x="7957023" y="4548764"/>
                </a:lnTo>
                <a:lnTo>
                  <a:pt x="0" y="454876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4"/>
          <p:cNvSpPr/>
          <p:nvPr/>
        </p:nvSpPr>
        <p:spPr>
          <a:xfrm>
            <a:off x="9492120" y="2347560"/>
            <a:ext cx="8115120" cy="6666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ts val="10500"/>
              </a:lnSpc>
            </a:pPr>
            <a:r>
              <a:rPr b="0" lang="es-ES" sz="10000" spc="-398" strike="noStrike">
                <a:solidFill>
                  <a:srgbClr val="1e3d58"/>
                </a:solidFill>
                <a:latin typeface="Sniglet"/>
                <a:ea typeface="Sniglet"/>
              </a:rPr>
              <a:t>Y recordad las funciones de los delegados energéticos</a:t>
            </a:r>
            <a:endParaRPr b="0" lang="es-ES" sz="100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LibreOffice/6.0.4.2$Linux_X86_64 LibreOffice_project/00m0$Build-2</Applicat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/>
  <dc:description/>
  <dc:language>es-ES</dc:language>
  <cp:lastModifiedBy/>
  <dcterms:modified xsi:type="dcterms:W3CDTF">2011-08-01T06:04:30Z</dcterms:modified>
  <cp:revision>1</cp:revision>
  <dc:subject/>
  <dc:title>PROYECTO 50/50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0</vt:i4>
  </property>
</Properties>
</file>