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3"/>
    <p:restoredTop sz="94681"/>
  </p:normalViewPr>
  <p:slideViewPr>
    <p:cSldViewPr snapToGrid="0">
      <p:cViewPr varScale="1">
        <p:scale>
          <a:sx n="116" d="100"/>
          <a:sy n="116" d="100"/>
        </p:scale>
        <p:origin x="10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5B19-ED53-3F47-A9C2-92DAFB287F4E}" type="datetimeFigureOut">
              <a:rPr lang="es-ES" smtClean="0"/>
              <a:t>19/1/25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582B-FE56-BA40-AD52-02B39B2B3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133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5B19-ED53-3F47-A9C2-92DAFB287F4E}" type="datetimeFigureOut">
              <a:rPr lang="es-ES" smtClean="0"/>
              <a:t>19/1/25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582B-FE56-BA40-AD52-02B39B2B3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297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5B19-ED53-3F47-A9C2-92DAFB287F4E}" type="datetimeFigureOut">
              <a:rPr lang="es-ES" smtClean="0"/>
              <a:t>19/1/25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582B-FE56-BA40-AD52-02B39B2B3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54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5B19-ED53-3F47-A9C2-92DAFB287F4E}" type="datetimeFigureOut">
              <a:rPr lang="es-ES" smtClean="0"/>
              <a:t>19/1/25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582B-FE56-BA40-AD52-02B39B2B3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263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5B19-ED53-3F47-A9C2-92DAFB287F4E}" type="datetimeFigureOut">
              <a:rPr lang="es-ES" smtClean="0"/>
              <a:t>19/1/25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582B-FE56-BA40-AD52-02B39B2B3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97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5B19-ED53-3F47-A9C2-92DAFB287F4E}" type="datetimeFigureOut">
              <a:rPr lang="es-ES" smtClean="0"/>
              <a:t>19/1/25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582B-FE56-BA40-AD52-02B39B2B3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25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5B19-ED53-3F47-A9C2-92DAFB287F4E}" type="datetimeFigureOut">
              <a:rPr lang="es-ES" smtClean="0"/>
              <a:t>19/1/25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582B-FE56-BA40-AD52-02B39B2B3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88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5B19-ED53-3F47-A9C2-92DAFB287F4E}" type="datetimeFigureOut">
              <a:rPr lang="es-ES" smtClean="0"/>
              <a:t>19/1/25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582B-FE56-BA40-AD52-02B39B2B3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81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5B19-ED53-3F47-A9C2-92DAFB287F4E}" type="datetimeFigureOut">
              <a:rPr lang="es-ES" smtClean="0"/>
              <a:t>19/1/25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582B-FE56-BA40-AD52-02B39B2B3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57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5B19-ED53-3F47-A9C2-92DAFB287F4E}" type="datetimeFigureOut">
              <a:rPr lang="es-ES" smtClean="0"/>
              <a:t>19/1/25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582B-FE56-BA40-AD52-02B39B2B3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21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5B19-ED53-3F47-A9C2-92DAFB287F4E}" type="datetimeFigureOut">
              <a:rPr lang="es-ES" smtClean="0"/>
              <a:t>19/1/25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582B-FE56-BA40-AD52-02B39B2B3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97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95B19-ED53-3F47-A9C2-92DAFB287F4E}" type="datetimeFigureOut">
              <a:rPr lang="es-ES" smtClean="0"/>
              <a:t>19/1/25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A582B-FE56-BA40-AD52-02B39B2B3B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947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D4ABBEA-C63B-DE20-D534-91A964505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582" y="0"/>
            <a:ext cx="603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0EE66B6-E4D0-65B0-00CE-3FC85EDB3BD8}"/>
              </a:ext>
            </a:extLst>
          </p:cNvPr>
          <p:cNvSpPr txBox="1"/>
          <p:nvPr/>
        </p:nvSpPr>
        <p:spPr>
          <a:xfrm>
            <a:off x="495759" y="1156771"/>
            <a:ext cx="22370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/>
              <a:t>Nuestros</a:t>
            </a:r>
          </a:p>
          <a:p>
            <a:r>
              <a:rPr lang="es-ES" sz="4400" dirty="0"/>
              <a:t>Charcos</a:t>
            </a:r>
          </a:p>
        </p:txBody>
      </p:sp>
    </p:spTree>
    <p:extLst>
      <p:ext uri="{BB962C8B-B14F-4D97-AF65-F5344CB8AC3E}">
        <p14:creationId xmlns:p14="http://schemas.microsoft.com/office/powerpoint/2010/main" val="3049264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B09D5EC-3123-351C-B284-BD235B6DA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108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ior, tabla, azul&#10;&#10;Descripción generada automáticamente">
            <a:extLst>
              <a:ext uri="{FF2B5EF4-FFF2-40B4-BE49-F238E27FC236}">
                <a16:creationId xmlns:a16="http://schemas.microsoft.com/office/drawing/2014/main" id="{CD842789-E591-6893-4D18-09BFCC30F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59" y="312820"/>
            <a:ext cx="9902528" cy="489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2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ta previa de imagen">
            <a:extLst>
              <a:ext uri="{FF2B5EF4-FFF2-40B4-BE49-F238E27FC236}">
                <a16:creationId xmlns:a16="http://schemas.microsoft.com/office/drawing/2014/main" id="{4F64F7DF-F4BE-2D76-B1D1-F34980E07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332"/>
            <a:ext cx="9906000" cy="647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1808B08-40DF-0B6B-3B3A-271BD1C02BB7}"/>
              </a:ext>
            </a:extLst>
          </p:cNvPr>
          <p:cNvSpPr txBox="1"/>
          <p:nvPr/>
        </p:nvSpPr>
        <p:spPr>
          <a:xfrm>
            <a:off x="3278751" y="0"/>
            <a:ext cx="4993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8880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9E0046-70E4-7715-2708-351A1F070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510"/>
            <a:ext cx="9906000" cy="658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27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ista previa de imagen">
            <a:extLst>
              <a:ext uri="{FF2B5EF4-FFF2-40B4-BE49-F238E27FC236}">
                <a16:creationId xmlns:a16="http://schemas.microsoft.com/office/drawing/2014/main" id="{16C880F5-A150-2526-5FA7-34323522D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8" y="571500"/>
            <a:ext cx="8317832" cy="623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96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sta previa de imagen">
            <a:extLst>
              <a:ext uri="{FF2B5EF4-FFF2-40B4-BE49-F238E27FC236}">
                <a16:creationId xmlns:a16="http://schemas.microsoft.com/office/drawing/2014/main" id="{52D024BC-C608-94A2-00F3-82AE37809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6825" y="-381175"/>
            <a:ext cx="4572353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444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ista previa de imagen">
            <a:extLst>
              <a:ext uri="{FF2B5EF4-FFF2-40B4-BE49-F238E27FC236}">
                <a16:creationId xmlns:a16="http://schemas.microsoft.com/office/drawing/2014/main" id="{CAFBC1D3-7FDF-5F7A-5982-69C31A774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870"/>
            <a:ext cx="9023781" cy="594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D92251E-AB3C-4066-0FFE-5B323952016C}"/>
              </a:ext>
            </a:extLst>
          </p:cNvPr>
          <p:cNvSpPr txBox="1"/>
          <p:nvPr/>
        </p:nvSpPr>
        <p:spPr>
          <a:xfrm>
            <a:off x="2258168" y="225712"/>
            <a:ext cx="4957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09846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ista previa de imagen">
            <a:extLst>
              <a:ext uri="{FF2B5EF4-FFF2-40B4-BE49-F238E27FC236}">
                <a16:creationId xmlns:a16="http://schemas.microsoft.com/office/drawing/2014/main" id="{B7FF8CCC-758A-9EB8-2B64-1725BFDF3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FBB8089-8DB7-1170-4848-099C117EA66E}"/>
              </a:ext>
            </a:extLst>
          </p:cNvPr>
          <p:cNvSpPr txBox="1"/>
          <p:nvPr/>
        </p:nvSpPr>
        <p:spPr>
          <a:xfrm>
            <a:off x="7114142" y="569989"/>
            <a:ext cx="4952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63413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conjunto de árboles&#10;&#10;Descripción generada automáticamente con confianza baja">
            <a:extLst>
              <a:ext uri="{FF2B5EF4-FFF2-40B4-BE49-F238E27FC236}">
                <a16:creationId xmlns:a16="http://schemas.microsoft.com/office/drawing/2014/main" id="{4DD74243-1DF7-0931-F4BA-6E32D954C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73" y="255070"/>
            <a:ext cx="8422105" cy="660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78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exterior, hombre, montar a caballo, agua&#10;&#10;Descripción generada automáticamente">
            <a:extLst>
              <a:ext uri="{FF2B5EF4-FFF2-40B4-BE49-F238E27FC236}">
                <a16:creationId xmlns:a16="http://schemas.microsoft.com/office/drawing/2014/main" id="{F42CEFDF-8136-0077-C312-E4B83520E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315" y="268862"/>
            <a:ext cx="9948627" cy="65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407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485FB731-E05D-3344-BD27-9DF8E4082F17}" vid="{4DBE273E-C262-EE4E-99A5-F26316FAD8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26</TotalTime>
  <Words>5</Words>
  <Application>Microsoft Macintosh PowerPoint</Application>
  <PresentationFormat>A4 (210 x 297 mm)</PresentationFormat>
  <Paragraphs>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Cristina Jover Vera</dc:creator>
  <cp:lastModifiedBy>Cristina Jover Vera</cp:lastModifiedBy>
  <cp:revision>6</cp:revision>
  <dcterms:created xsi:type="dcterms:W3CDTF">2025-01-13T22:36:26Z</dcterms:created>
  <dcterms:modified xsi:type="dcterms:W3CDTF">2025-01-19T11:08:47Z</dcterms:modified>
</cp:coreProperties>
</file>