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818" r:id="rId2"/>
    <p:sldId id="2823" r:id="rId3"/>
    <p:sldId id="2819" r:id="rId4"/>
    <p:sldId id="2820" r:id="rId5"/>
    <p:sldId id="2821" r:id="rId6"/>
  </p:sldIdLst>
  <p:sldSz cx="7561263" cy="10693400"/>
  <p:notesSz cx="9926638" cy="67976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Elior" panose="020B0604020202020204" charset="0"/>
      <p:regular r:id="rId14"/>
      <p:bold r:id="rId15"/>
      <p:italic r:id="rId16"/>
      <p:boldItalic r:id="rId17"/>
    </p:embeddedFont>
    <p:embeddedFont>
      <p:font typeface="SimHei" panose="02010609060101010101" pitchFamily="49" charset="-122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F9D"/>
    <a:srgbClr val="E5504F"/>
    <a:srgbClr val="E32A38"/>
    <a:srgbClr val="E09F0B"/>
    <a:srgbClr val="00943E"/>
    <a:srgbClr val="97D2FF"/>
    <a:srgbClr val="F7AF07"/>
    <a:srgbClr val="00A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3EB1D3-4A16-4DA8-9AD8-1B81E16E4B17}">
  <a:tblStyle styleId="{D53EB1D3-4A16-4DA8-9AD8-1B81E16E4B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>
        <p:scale>
          <a:sx n="80" d="100"/>
          <a:sy n="80" d="100"/>
        </p:scale>
        <p:origin x="1494" y="-2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2413" y="509588"/>
            <a:ext cx="18018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0" tIns="91370" rIns="91370" bIns="9137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06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50055"/>
            <a:ext cx="6427074" cy="372288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9" y="5616512"/>
            <a:ext cx="5670947" cy="258176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05" indent="0" algn="ctr">
              <a:buNone/>
              <a:defRPr sz="1653"/>
            </a:lvl2pPr>
            <a:lvl3pPr marL="756010" indent="0" algn="ctr">
              <a:buNone/>
              <a:defRPr sz="1488"/>
            </a:lvl3pPr>
            <a:lvl4pPr marL="1134015" indent="0" algn="ctr">
              <a:buNone/>
              <a:defRPr sz="1323"/>
            </a:lvl4pPr>
            <a:lvl5pPr marL="1512020" indent="0" algn="ctr">
              <a:buNone/>
              <a:defRPr sz="1323"/>
            </a:lvl5pPr>
            <a:lvl6pPr marL="1890025" indent="0" algn="ctr">
              <a:buNone/>
              <a:defRPr sz="1323"/>
            </a:lvl6pPr>
            <a:lvl7pPr marL="2268030" indent="0" algn="ctr">
              <a:buNone/>
              <a:defRPr sz="1323"/>
            </a:lvl7pPr>
            <a:lvl8pPr marL="2646036" indent="0" algn="ctr">
              <a:buNone/>
              <a:defRPr sz="1323"/>
            </a:lvl8pPr>
            <a:lvl9pPr marL="3024040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4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49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30" y="569325"/>
            <a:ext cx="1630397" cy="90621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8" y="569325"/>
            <a:ext cx="4796676" cy="906216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78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C0FF709-E928-49DE-B678-7B396FBA7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"/>
            <a:ext cx="7561263" cy="106923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199691B-97B4-4FC1-A5F9-0909C5F86711}"/>
              </a:ext>
            </a:extLst>
          </p:cNvPr>
          <p:cNvSpPr/>
          <p:nvPr userDrawn="1"/>
        </p:nvSpPr>
        <p:spPr>
          <a:xfrm>
            <a:off x="1" y="846287"/>
            <a:ext cx="2457113" cy="9118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89"/>
          </a:p>
        </p:txBody>
      </p:sp>
    </p:spTree>
    <p:extLst>
      <p:ext uri="{BB962C8B-B14F-4D97-AF65-F5344CB8AC3E}">
        <p14:creationId xmlns:p14="http://schemas.microsoft.com/office/powerpoint/2010/main" val="21954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E28BBA0-1333-48EE-BB5F-C318AB7BB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"/>
            <a:ext cx="7561263" cy="106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2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928"/>
            <a:ext cx="6521590" cy="444815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6166"/>
            <a:ext cx="6521590" cy="2339180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05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601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2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3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04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36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623"/>
            <a:ext cx="3213537" cy="67848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8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1" y="569326"/>
            <a:ext cx="6521590" cy="206689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2" y="2621369"/>
            <a:ext cx="3198768" cy="128469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05" indent="0">
              <a:buNone/>
              <a:defRPr sz="1653" b="1"/>
            </a:lvl2pPr>
            <a:lvl3pPr marL="756010" indent="0">
              <a:buNone/>
              <a:defRPr sz="1488" b="1"/>
            </a:lvl3pPr>
            <a:lvl4pPr marL="1134015" indent="0">
              <a:buNone/>
              <a:defRPr sz="1323" b="1"/>
            </a:lvl4pPr>
            <a:lvl5pPr marL="1512020" indent="0">
              <a:buNone/>
              <a:defRPr sz="1323" b="1"/>
            </a:lvl5pPr>
            <a:lvl6pPr marL="1890025" indent="0">
              <a:buNone/>
              <a:defRPr sz="1323" b="1"/>
            </a:lvl6pPr>
            <a:lvl7pPr marL="2268030" indent="0">
              <a:buNone/>
              <a:defRPr sz="1323" b="1"/>
            </a:lvl7pPr>
            <a:lvl8pPr marL="2646036" indent="0">
              <a:buNone/>
              <a:defRPr sz="1323" b="1"/>
            </a:lvl8pPr>
            <a:lvl9pPr marL="3024040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2" y="3906062"/>
            <a:ext cx="3198768" cy="574522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1369"/>
            <a:ext cx="3214522" cy="128469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05" indent="0">
              <a:buNone/>
              <a:defRPr sz="1653" b="1"/>
            </a:lvl2pPr>
            <a:lvl3pPr marL="756010" indent="0">
              <a:buNone/>
              <a:defRPr sz="1488" b="1"/>
            </a:lvl3pPr>
            <a:lvl4pPr marL="1134015" indent="0">
              <a:buNone/>
              <a:defRPr sz="1323" b="1"/>
            </a:lvl4pPr>
            <a:lvl5pPr marL="1512020" indent="0">
              <a:buNone/>
              <a:defRPr sz="1323" b="1"/>
            </a:lvl5pPr>
            <a:lvl6pPr marL="1890025" indent="0">
              <a:buNone/>
              <a:defRPr sz="1323" b="1"/>
            </a:lvl6pPr>
            <a:lvl7pPr marL="2268030" indent="0">
              <a:buNone/>
              <a:defRPr sz="1323" b="1"/>
            </a:lvl7pPr>
            <a:lvl8pPr marL="2646036" indent="0">
              <a:buNone/>
              <a:defRPr sz="1323" b="1"/>
            </a:lvl8pPr>
            <a:lvl9pPr marL="3024040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6062"/>
            <a:ext cx="3214522" cy="574522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1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97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87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1" y="712894"/>
            <a:ext cx="2438704" cy="249512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3" y="1539654"/>
            <a:ext cx="3827889" cy="759924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1" y="3208020"/>
            <a:ext cx="2438704" cy="5943254"/>
          </a:xfrm>
        </p:spPr>
        <p:txBody>
          <a:bodyPr/>
          <a:lstStyle>
            <a:lvl1pPr marL="0" indent="0">
              <a:buNone/>
              <a:defRPr sz="1323"/>
            </a:lvl1pPr>
            <a:lvl2pPr marL="378005" indent="0">
              <a:buNone/>
              <a:defRPr sz="1157"/>
            </a:lvl2pPr>
            <a:lvl3pPr marL="756010" indent="0">
              <a:buNone/>
              <a:defRPr sz="992"/>
            </a:lvl3pPr>
            <a:lvl4pPr marL="1134015" indent="0">
              <a:buNone/>
              <a:defRPr sz="827"/>
            </a:lvl4pPr>
            <a:lvl5pPr marL="1512020" indent="0">
              <a:buNone/>
              <a:defRPr sz="827"/>
            </a:lvl5pPr>
            <a:lvl6pPr marL="1890025" indent="0">
              <a:buNone/>
              <a:defRPr sz="827"/>
            </a:lvl6pPr>
            <a:lvl7pPr marL="2268030" indent="0">
              <a:buNone/>
              <a:defRPr sz="827"/>
            </a:lvl7pPr>
            <a:lvl8pPr marL="2646036" indent="0">
              <a:buNone/>
              <a:defRPr sz="827"/>
            </a:lvl8pPr>
            <a:lvl9pPr marL="3024040" indent="0">
              <a:buNone/>
              <a:defRPr sz="827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94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1" y="712894"/>
            <a:ext cx="2438704" cy="249512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3" y="1539654"/>
            <a:ext cx="3827889" cy="759924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8005" indent="0">
              <a:buNone/>
              <a:defRPr sz="2315"/>
            </a:lvl2pPr>
            <a:lvl3pPr marL="756010" indent="0">
              <a:buNone/>
              <a:defRPr sz="1984"/>
            </a:lvl3pPr>
            <a:lvl4pPr marL="1134015" indent="0">
              <a:buNone/>
              <a:defRPr sz="1653"/>
            </a:lvl4pPr>
            <a:lvl5pPr marL="1512020" indent="0">
              <a:buNone/>
              <a:defRPr sz="1653"/>
            </a:lvl5pPr>
            <a:lvl6pPr marL="1890025" indent="0">
              <a:buNone/>
              <a:defRPr sz="1653"/>
            </a:lvl6pPr>
            <a:lvl7pPr marL="2268030" indent="0">
              <a:buNone/>
              <a:defRPr sz="1653"/>
            </a:lvl7pPr>
            <a:lvl8pPr marL="2646036" indent="0">
              <a:buNone/>
              <a:defRPr sz="1653"/>
            </a:lvl8pPr>
            <a:lvl9pPr marL="3024040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1" y="3208020"/>
            <a:ext cx="2438704" cy="5943254"/>
          </a:xfrm>
        </p:spPr>
        <p:txBody>
          <a:bodyPr/>
          <a:lstStyle>
            <a:lvl1pPr marL="0" indent="0">
              <a:buNone/>
              <a:defRPr sz="1323"/>
            </a:lvl1pPr>
            <a:lvl2pPr marL="378005" indent="0">
              <a:buNone/>
              <a:defRPr sz="1157"/>
            </a:lvl2pPr>
            <a:lvl3pPr marL="756010" indent="0">
              <a:buNone/>
              <a:defRPr sz="992"/>
            </a:lvl3pPr>
            <a:lvl4pPr marL="1134015" indent="0">
              <a:buNone/>
              <a:defRPr sz="827"/>
            </a:lvl4pPr>
            <a:lvl5pPr marL="1512020" indent="0">
              <a:buNone/>
              <a:defRPr sz="827"/>
            </a:lvl5pPr>
            <a:lvl6pPr marL="1890025" indent="0">
              <a:buNone/>
              <a:defRPr sz="827"/>
            </a:lvl6pPr>
            <a:lvl7pPr marL="2268030" indent="0">
              <a:buNone/>
              <a:defRPr sz="827"/>
            </a:lvl7pPr>
            <a:lvl8pPr marL="2646036" indent="0">
              <a:buNone/>
              <a:defRPr sz="827"/>
            </a:lvl8pPr>
            <a:lvl9pPr marL="3024040" indent="0">
              <a:buNone/>
              <a:defRPr sz="827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46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326"/>
            <a:ext cx="6521590" cy="206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623"/>
            <a:ext cx="6521590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8" y="9911200"/>
            <a:ext cx="1701284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A627-CDF6-4F64-9684-1ADC1A36892D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11200"/>
            <a:ext cx="2551926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11200"/>
            <a:ext cx="1701284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05AE-78C4-48E8-AF45-0E282B627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22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</p:sldLayoutIdLst>
  <p:txStyles>
    <p:titleStyle>
      <a:lvl1pPr algn="l" defTabSz="756010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3" indent="-189003" algn="l" defTabSz="75601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08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12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3017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23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28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33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37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043" indent="-189003" algn="l" defTabSz="75601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05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10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15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20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25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30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36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040" algn="l" defTabSz="75601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227E6D10-DFCE-462C-A0F0-E2AB13EB5FE7}"/>
              </a:ext>
            </a:extLst>
          </p:cNvPr>
          <p:cNvSpPr txBox="1"/>
          <p:nvPr/>
        </p:nvSpPr>
        <p:spPr>
          <a:xfrm>
            <a:off x="1896622" y="1350138"/>
            <a:ext cx="4012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800" b="1" dirty="0">
                <a:solidFill>
                  <a:srgbClr val="258F9D"/>
                </a:solidFill>
                <a:latin typeface="SimHei" panose="02010609060101010101" pitchFamily="49" charset="-122"/>
                <a:ea typeface="SimHei" panose="02010609060101010101" pitchFamily="49" charset="-122"/>
                <a:cs typeface="LillyBelle" pitchFamily="2" charset="-128"/>
              </a:rPr>
              <a:t>2 anys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7F6641-AE1A-4743-A5D0-BFB08FD3C462}"/>
              </a:ext>
            </a:extLst>
          </p:cNvPr>
          <p:cNvSpPr txBox="1"/>
          <p:nvPr/>
        </p:nvSpPr>
        <p:spPr>
          <a:xfrm>
            <a:off x="2689602" y="832272"/>
            <a:ext cx="242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258F9D"/>
                </a:solidFill>
                <a:latin typeface="Elior" panose="02000503020000020004" pitchFamily="2" charset="0"/>
                <a:ea typeface="LillyBelle" pitchFamily="2" charset="-128"/>
                <a:cs typeface="LillyBelle" pitchFamily="2" charset="-128"/>
              </a:rPr>
              <a:t>Octubre 2023</a:t>
            </a:r>
            <a:endParaRPr lang="ca-ES" sz="2800" b="1" dirty="0">
              <a:solidFill>
                <a:srgbClr val="258F9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CD025A-79B0-4A2B-BA39-4F7D27B9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9595" y="458837"/>
            <a:ext cx="1760177" cy="354063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112EC52E-2E09-4EC3-A6B0-142B599EF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04973"/>
              </p:ext>
            </p:extLst>
          </p:nvPr>
        </p:nvGraphicFramePr>
        <p:xfrm>
          <a:off x="387125" y="1888105"/>
          <a:ext cx="6819689" cy="795515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{46F890A9-2807-4EBB-B81D-B2AA78EC7F39}</a:tableStyleId>
              </a:tblPr>
              <a:tblGrid>
                <a:gridCol w="1364517">
                  <a:extLst>
                    <a:ext uri="{9D8B030D-6E8A-4147-A177-3AD203B41FA5}">
                      <a16:colId xmlns:a16="http://schemas.microsoft.com/office/drawing/2014/main" val="681744600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3322839642"/>
                    </a:ext>
                  </a:extLst>
                </a:gridCol>
                <a:gridCol w="1351017">
                  <a:extLst>
                    <a:ext uri="{9D8B030D-6E8A-4147-A177-3AD203B41FA5}">
                      <a16:colId xmlns:a16="http://schemas.microsoft.com/office/drawing/2014/main" val="3306909984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4012639598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2326474580"/>
                    </a:ext>
                  </a:extLst>
                </a:gridCol>
              </a:tblGrid>
              <a:tr h="27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EXPERIÈNCIES SENSORIALS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MARTES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MÓN DE FANTASIA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MIÉRCOLES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BALLANT VAIG, MOVENT VINC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JUEVES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EXPERIÈNCIES SENSORIALS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VIERNES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IXES A JUGAR?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10932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2.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MEDIEVAL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BASAL BLAU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MEDIEVAL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6.-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ENCANTATS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641157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9.-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10.-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LA GRANJA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11.-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 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12.-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13.-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6602"/>
                  </a:ext>
                </a:extLst>
              </a:tr>
              <a:tr h="136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16.-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OVEJITA ESTAMPADA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17.-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CUATRE CANTONS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18.-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APRENEM A RESPIRAR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19.-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DIBUIXOS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20.-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SEMPRE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57265"/>
                  </a:ext>
                </a:extLst>
              </a:tr>
              <a:tr h="174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23.-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COLLAGE ARTÍSTIC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24.-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CUATRE CANTONS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25.-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APRENEM A RESPIRAR 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26.-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COLLAGE ARTÍSTIC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  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27.-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A L’AIRE LLILURE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781701"/>
                  </a:ext>
                </a:extLst>
              </a:tr>
              <a:tr h="138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3O.-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MANUALITATS JORNADA FAMILIA ADAMS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31.-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 JORNADA FAMILIA ADAMS</a:t>
                      </a:r>
                      <a:endParaRPr lang="es-E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42929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8413D779-4AD6-DF7C-A6B0-0B529548340F}"/>
              </a:ext>
            </a:extLst>
          </p:cNvPr>
          <p:cNvGrpSpPr/>
          <p:nvPr/>
        </p:nvGrpSpPr>
        <p:grpSpPr>
          <a:xfrm>
            <a:off x="-1" y="10555672"/>
            <a:ext cx="7561263" cy="204084"/>
            <a:chOff x="0" y="6693174"/>
            <a:chExt cx="12192000" cy="1593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9F2DD95-C29E-2BE0-9F45-821DE36C0F07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9F821BD-6678-57F4-76AD-6AF82F467CFC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CDAB261-8CDF-C8D2-B222-2F7C645E7B69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F3981B-97C1-A143-E1AE-C9F7938DD686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149E4A6-C851-02E1-FD67-A38701E12F3E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5BC1998-96F4-0A68-2FFB-707CE2011BC4}"/>
              </a:ext>
            </a:extLst>
          </p:cNvPr>
          <p:cNvGrpSpPr/>
          <p:nvPr/>
        </p:nvGrpSpPr>
        <p:grpSpPr>
          <a:xfrm>
            <a:off x="-315" y="-5791"/>
            <a:ext cx="7561263" cy="204084"/>
            <a:chOff x="0" y="6693174"/>
            <a:chExt cx="12192000" cy="15935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7241C54-13E4-144A-7D74-3CFDB213F184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F45E461-77AF-F1BF-BF41-BB3F3324D92A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C8B43CA-ABF8-E422-FBD8-9C31C0C7B5B0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10544F4-78C0-3676-69DB-E4C43D0D8FDD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DB6996A-B7AF-79DD-74D5-0673CBA4828A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E4253821-EF3A-AD2B-3528-FDD64FB8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1" y="446707"/>
            <a:ext cx="1951668" cy="6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5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227E6D10-DFCE-462C-A0F0-E2AB13EB5FE7}"/>
              </a:ext>
            </a:extLst>
          </p:cNvPr>
          <p:cNvSpPr txBox="1"/>
          <p:nvPr/>
        </p:nvSpPr>
        <p:spPr>
          <a:xfrm>
            <a:off x="1896622" y="1350138"/>
            <a:ext cx="4012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800" b="1" dirty="0">
                <a:solidFill>
                  <a:srgbClr val="258F9D"/>
                </a:solidFill>
                <a:latin typeface="SimHei" panose="02010609060101010101" pitchFamily="49" charset="-122"/>
                <a:ea typeface="SimHei" panose="02010609060101010101" pitchFamily="49" charset="-122"/>
                <a:cs typeface="LillyBelle" pitchFamily="2" charset="-128"/>
              </a:rPr>
              <a:t>3 anys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7F6641-AE1A-4743-A5D0-BFB08FD3C462}"/>
              </a:ext>
            </a:extLst>
          </p:cNvPr>
          <p:cNvSpPr txBox="1"/>
          <p:nvPr/>
        </p:nvSpPr>
        <p:spPr>
          <a:xfrm>
            <a:off x="2689602" y="832272"/>
            <a:ext cx="242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258F9D"/>
                </a:solidFill>
                <a:latin typeface="Elior" panose="02000503020000020004" pitchFamily="2" charset="0"/>
                <a:ea typeface="LillyBelle" pitchFamily="2" charset="-128"/>
                <a:cs typeface="LillyBelle" pitchFamily="2" charset="-128"/>
              </a:rPr>
              <a:t>Octubre 2023</a:t>
            </a:r>
            <a:endParaRPr lang="ca-ES" sz="2800" b="1" dirty="0">
              <a:solidFill>
                <a:srgbClr val="258F9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CD025A-79B0-4A2B-BA39-4F7D27B9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9595" y="458837"/>
            <a:ext cx="1760177" cy="354063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112EC52E-2E09-4EC3-A6B0-142B599EF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73147"/>
              </p:ext>
            </p:extLst>
          </p:nvPr>
        </p:nvGraphicFramePr>
        <p:xfrm>
          <a:off x="387125" y="1888105"/>
          <a:ext cx="6819689" cy="774484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{46F890A9-2807-4EBB-B81D-B2AA78EC7F39}</a:tableStyleId>
              </a:tblPr>
              <a:tblGrid>
                <a:gridCol w="1364517">
                  <a:extLst>
                    <a:ext uri="{9D8B030D-6E8A-4147-A177-3AD203B41FA5}">
                      <a16:colId xmlns:a16="http://schemas.microsoft.com/office/drawing/2014/main" val="681744600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3322839642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3306909984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4012639598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2326474580"/>
                    </a:ext>
                  </a:extLst>
                </a:gridCol>
              </a:tblGrid>
              <a:tr h="27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IXES A JUGAR?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MARTES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CINEFÒRUM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MIÉRCOLES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MÒN DE FANTASIA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JUEVES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CRÉIXER AMB ART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VIERNES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CINEFÒRUM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10932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2.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ENCANTATS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BASSAL BLAU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MEDIEVAL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6.-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CANTAJOCS 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641157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9.-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10.-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CANTAJOCS 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11.-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GRANJA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12.-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13.-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6602"/>
                  </a:ext>
                </a:extLst>
              </a:tr>
              <a:tr h="136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16.-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JOCS COOPERATIUS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17.-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III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18.-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CUATRE CANTONS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19.-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PARAIGÜES DE LA TARDOR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20.-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57265"/>
                  </a:ext>
                </a:extLst>
              </a:tr>
              <a:tr h="174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23.-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SEMPRE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24.-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CANÇONS EN INGLÉS I CASTELLÀ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25.-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CUATRE CANTONS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26.-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COLLAGE ARTÍSTIC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  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27.-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III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781701"/>
                  </a:ext>
                </a:extLst>
              </a:tr>
              <a:tr h="138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3O.-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COOPERATIUS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31.-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 JORNADA FAMILIA ADAMS</a:t>
                      </a:r>
                      <a:endParaRPr lang="es-E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42929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8413D779-4AD6-DF7C-A6B0-0B529548340F}"/>
              </a:ext>
            </a:extLst>
          </p:cNvPr>
          <p:cNvGrpSpPr/>
          <p:nvPr/>
        </p:nvGrpSpPr>
        <p:grpSpPr>
          <a:xfrm>
            <a:off x="-1" y="10555672"/>
            <a:ext cx="7561263" cy="204084"/>
            <a:chOff x="0" y="6693174"/>
            <a:chExt cx="12192000" cy="1593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9F2DD95-C29E-2BE0-9F45-821DE36C0F07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9F821BD-6678-57F4-76AD-6AF82F467CFC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CDAB261-8CDF-C8D2-B222-2F7C645E7B69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F3981B-97C1-A143-E1AE-C9F7938DD686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149E4A6-C851-02E1-FD67-A38701E12F3E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5BC1998-96F4-0A68-2FFB-707CE2011BC4}"/>
              </a:ext>
            </a:extLst>
          </p:cNvPr>
          <p:cNvGrpSpPr/>
          <p:nvPr/>
        </p:nvGrpSpPr>
        <p:grpSpPr>
          <a:xfrm>
            <a:off x="-315" y="-5791"/>
            <a:ext cx="7561263" cy="204084"/>
            <a:chOff x="0" y="6693174"/>
            <a:chExt cx="12192000" cy="15935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7241C54-13E4-144A-7D74-3CFDB213F184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F45E461-77AF-F1BF-BF41-BB3F3324D92A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C8B43CA-ABF8-E422-FBD8-9C31C0C7B5B0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10544F4-78C0-3676-69DB-E4C43D0D8FDD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DB6996A-B7AF-79DD-74D5-0673CBA4828A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E4253821-EF3A-AD2B-3528-FDD64FB8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1" y="446707"/>
            <a:ext cx="1951668" cy="6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227E6D10-DFCE-462C-A0F0-E2AB13EB5FE7}"/>
              </a:ext>
            </a:extLst>
          </p:cNvPr>
          <p:cNvSpPr txBox="1"/>
          <p:nvPr/>
        </p:nvSpPr>
        <p:spPr>
          <a:xfrm>
            <a:off x="1896622" y="1350138"/>
            <a:ext cx="4012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800" b="1" dirty="0">
                <a:solidFill>
                  <a:srgbClr val="258F9D"/>
                </a:solidFill>
                <a:latin typeface="SimHei" panose="02010609060101010101" pitchFamily="49" charset="-122"/>
                <a:ea typeface="SimHei" panose="02010609060101010101" pitchFamily="49" charset="-122"/>
                <a:cs typeface="LillyBelle" pitchFamily="2" charset="-128"/>
              </a:rPr>
              <a:t>4-5 anys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7F6641-AE1A-4743-A5D0-BFB08FD3C462}"/>
              </a:ext>
            </a:extLst>
          </p:cNvPr>
          <p:cNvSpPr txBox="1"/>
          <p:nvPr/>
        </p:nvSpPr>
        <p:spPr>
          <a:xfrm>
            <a:off x="2792343" y="832272"/>
            <a:ext cx="242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258F9D"/>
                </a:solidFill>
                <a:latin typeface="Elior" panose="02000503020000020004" pitchFamily="2" charset="0"/>
                <a:ea typeface="LillyBelle" pitchFamily="2" charset="-128"/>
                <a:cs typeface="LillyBelle" pitchFamily="2" charset="-128"/>
              </a:rPr>
              <a:t>Octubre 2023</a:t>
            </a:r>
            <a:endParaRPr lang="ca-ES" sz="2800" b="1" dirty="0">
              <a:solidFill>
                <a:srgbClr val="258F9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CD025A-79B0-4A2B-BA39-4F7D27B92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9595" y="458837"/>
            <a:ext cx="1760177" cy="354063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112EC52E-2E09-4EC3-A6B0-142B599EF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28769"/>
              </p:ext>
            </p:extLst>
          </p:nvPr>
        </p:nvGraphicFramePr>
        <p:xfrm>
          <a:off x="387125" y="1888105"/>
          <a:ext cx="6819689" cy="795515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{46F890A9-2807-4EBB-B81D-B2AA78EC7F39}</a:tableStyleId>
              </a:tblPr>
              <a:tblGrid>
                <a:gridCol w="1364517">
                  <a:extLst>
                    <a:ext uri="{9D8B030D-6E8A-4147-A177-3AD203B41FA5}">
                      <a16:colId xmlns:a16="http://schemas.microsoft.com/office/drawing/2014/main" val="681744600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3322839642"/>
                    </a:ext>
                  </a:extLst>
                </a:gridCol>
                <a:gridCol w="1396407">
                  <a:extLst>
                    <a:ext uri="{9D8B030D-6E8A-4147-A177-3AD203B41FA5}">
                      <a16:colId xmlns:a16="http://schemas.microsoft.com/office/drawing/2014/main" val="3306909984"/>
                    </a:ext>
                  </a:extLst>
                </a:gridCol>
                <a:gridCol w="1274809">
                  <a:extLst>
                    <a:ext uri="{9D8B030D-6E8A-4147-A177-3AD203B41FA5}">
                      <a16:colId xmlns:a16="http://schemas.microsoft.com/office/drawing/2014/main" val="4012639598"/>
                    </a:ext>
                  </a:extLst>
                </a:gridCol>
                <a:gridCol w="1420163">
                  <a:extLst>
                    <a:ext uri="{9D8B030D-6E8A-4147-A177-3AD203B41FA5}">
                      <a16:colId xmlns:a16="http://schemas.microsoft.com/office/drawing/2014/main" val="2326474580"/>
                    </a:ext>
                  </a:extLst>
                </a:gridCol>
              </a:tblGrid>
              <a:tr h="27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DILLUNS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XICOTETS TALENTS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DIMARTS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CRÈIXER AMB ART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DIMECRES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IXES A JUGAR?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DIJOUS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CINEFÒRUM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DIVENDRES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MÓN DE FANTASÍA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10932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2.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MEDIEVAL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ENCANTATS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6.-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EL BASSAL BLAU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641157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9.-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10.-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PARAIGÜES DE LA TARDOR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11.-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SEMPRE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12.-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13.-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6602"/>
                  </a:ext>
                </a:extLst>
              </a:tr>
              <a:tr h="136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16.-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JOCS MUSICALS 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17.-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OVEJITA ESTAMPADA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18.-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A L’AIRE LLIURE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19.-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20.-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GRANJA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57265"/>
                  </a:ext>
                </a:extLst>
              </a:tr>
              <a:tr h="174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23.-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APRENEM A RESPIRAR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24.-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GALLINETA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25.-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COOPERATIUS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26.-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III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27.-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CUATRE CANTONS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781701"/>
                  </a:ext>
                </a:extLst>
              </a:tr>
              <a:tr h="138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3O.-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APRENEM A RESPIRAR 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31.-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 JORNADA FAMILIA ADAMS</a:t>
                      </a:r>
                      <a:endParaRPr lang="es-E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42929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8413D779-4AD6-DF7C-A6B0-0B529548340F}"/>
              </a:ext>
            </a:extLst>
          </p:cNvPr>
          <p:cNvGrpSpPr/>
          <p:nvPr/>
        </p:nvGrpSpPr>
        <p:grpSpPr>
          <a:xfrm>
            <a:off x="-1" y="10555672"/>
            <a:ext cx="7561263" cy="204084"/>
            <a:chOff x="0" y="6693174"/>
            <a:chExt cx="12192000" cy="1593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9F2DD95-C29E-2BE0-9F45-821DE36C0F07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9F821BD-6678-57F4-76AD-6AF82F467CFC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CDAB261-8CDF-C8D2-B222-2F7C645E7B69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F3981B-97C1-A143-E1AE-C9F7938DD686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149E4A6-C851-02E1-FD67-A38701E12F3E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5BC1998-96F4-0A68-2FFB-707CE2011BC4}"/>
              </a:ext>
            </a:extLst>
          </p:cNvPr>
          <p:cNvGrpSpPr/>
          <p:nvPr/>
        </p:nvGrpSpPr>
        <p:grpSpPr>
          <a:xfrm>
            <a:off x="-315" y="-5791"/>
            <a:ext cx="7561263" cy="204084"/>
            <a:chOff x="0" y="6693174"/>
            <a:chExt cx="12192000" cy="15935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7241C54-13E4-144A-7D74-3CFDB213F184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F45E461-77AF-F1BF-BF41-BB3F3324D92A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C8B43CA-ABF8-E422-FBD8-9C31C0C7B5B0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10544F4-78C0-3676-69DB-E4C43D0D8FDD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DB6996A-B7AF-79DD-74D5-0673CBA4828A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314D48D-D633-27B5-1DB3-6628C5C9B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463"/>
            <a:ext cx="2052000" cy="9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227E6D10-DFCE-462C-A0F0-E2AB13EB5FE7}"/>
              </a:ext>
            </a:extLst>
          </p:cNvPr>
          <p:cNvSpPr txBox="1"/>
          <p:nvPr/>
        </p:nvSpPr>
        <p:spPr>
          <a:xfrm>
            <a:off x="1896622" y="1350138"/>
            <a:ext cx="4012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800" b="1" dirty="0">
                <a:solidFill>
                  <a:srgbClr val="258F9D"/>
                </a:solidFill>
                <a:latin typeface="SimHei" panose="02010609060101010101" pitchFamily="49" charset="-122"/>
                <a:ea typeface="SimHei" panose="02010609060101010101" pitchFamily="49" charset="-122"/>
                <a:cs typeface="LillyBelle" pitchFamily="2" charset="-128"/>
              </a:rPr>
              <a:t>1er i 2on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7F6641-AE1A-4743-A5D0-BFB08FD3C462}"/>
              </a:ext>
            </a:extLst>
          </p:cNvPr>
          <p:cNvSpPr txBox="1"/>
          <p:nvPr/>
        </p:nvSpPr>
        <p:spPr>
          <a:xfrm>
            <a:off x="2792343" y="832272"/>
            <a:ext cx="242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258F9D"/>
                </a:solidFill>
                <a:latin typeface="Elior" panose="02000503020000020004" pitchFamily="2" charset="0"/>
                <a:ea typeface="LillyBelle" pitchFamily="2" charset="-128"/>
                <a:cs typeface="LillyBelle" pitchFamily="2" charset="-128"/>
              </a:rPr>
              <a:t>Octubre 2023</a:t>
            </a:r>
            <a:endParaRPr lang="ca-ES" sz="2800" b="1" dirty="0">
              <a:solidFill>
                <a:srgbClr val="258F9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CD025A-79B0-4A2B-BA39-4F7D27B9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9595" y="458837"/>
            <a:ext cx="1760177" cy="354063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112EC52E-2E09-4EC3-A6B0-142B599EF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44690"/>
              </p:ext>
            </p:extLst>
          </p:nvPr>
        </p:nvGraphicFramePr>
        <p:xfrm>
          <a:off x="387125" y="1888105"/>
          <a:ext cx="6819689" cy="795515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{46F890A9-2807-4EBB-B81D-B2AA78EC7F39}</a:tableStyleId>
              </a:tblPr>
              <a:tblGrid>
                <a:gridCol w="1364517">
                  <a:extLst>
                    <a:ext uri="{9D8B030D-6E8A-4147-A177-3AD203B41FA5}">
                      <a16:colId xmlns:a16="http://schemas.microsoft.com/office/drawing/2014/main" val="681744600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3322839642"/>
                    </a:ext>
                  </a:extLst>
                </a:gridCol>
                <a:gridCol w="1363793">
                  <a:extLst>
                    <a:ext uri="{9D8B030D-6E8A-4147-A177-3AD203B41FA5}">
                      <a16:colId xmlns:a16="http://schemas.microsoft.com/office/drawing/2014/main" val="3306909984"/>
                    </a:ext>
                  </a:extLst>
                </a:gridCol>
                <a:gridCol w="1307423">
                  <a:extLst>
                    <a:ext uri="{9D8B030D-6E8A-4147-A177-3AD203B41FA5}">
                      <a16:colId xmlns:a16="http://schemas.microsoft.com/office/drawing/2014/main" val="4012639598"/>
                    </a:ext>
                  </a:extLst>
                </a:gridCol>
                <a:gridCol w="1420163">
                  <a:extLst>
                    <a:ext uri="{9D8B030D-6E8A-4147-A177-3AD203B41FA5}">
                      <a16:colId xmlns:a16="http://schemas.microsoft.com/office/drawing/2014/main" val="2326474580"/>
                    </a:ext>
                  </a:extLst>
                </a:gridCol>
              </a:tblGrid>
              <a:tr h="27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DILLUNS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MÓN DE FANTASIA</a:t>
                      </a:r>
                      <a:endParaRPr lang="es-ES" sz="1200" dirty="0">
                        <a:effectLst/>
                      </a:endParaRP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DIMARTS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CRÈIXER AMB ART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DIMECRES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CINEFÒRUM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DIJOUS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XICOTETS TALENTS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DIVENDRES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IXES A JUGAR?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10932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2.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BASSAL BLAU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MEDIEVAL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6.-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ENCANTATS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641157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9.-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10.-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PARAIGÜES DE LA TARDOR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11.-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12.-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13.-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6602"/>
                  </a:ext>
                </a:extLst>
              </a:tr>
              <a:tr h="136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16.-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LA GRANJA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17.-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COLLAGE ARTÍSTIC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18.-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CANTAJOCS III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19.-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 II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20.-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SEMPRE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57265"/>
                  </a:ext>
                </a:extLst>
              </a:tr>
              <a:tr h="174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23.-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CUATRE CANTONS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24.-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GALLINETA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25.-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CANÇONS EN INGLÉS I CASTELLÀ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26.-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APRENEM A RESPIRAR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27.-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A L’AIRE LLIURE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781701"/>
                  </a:ext>
                </a:extLst>
              </a:tr>
              <a:tr h="138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3O.-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KAMISHIBAI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31.-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MUSICALS JORNADA FAMILIA ADAMS</a:t>
                      </a:r>
                      <a:endParaRPr lang="es-E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42929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8413D779-4AD6-DF7C-A6B0-0B529548340F}"/>
              </a:ext>
            </a:extLst>
          </p:cNvPr>
          <p:cNvGrpSpPr/>
          <p:nvPr/>
        </p:nvGrpSpPr>
        <p:grpSpPr>
          <a:xfrm>
            <a:off x="-1" y="10555672"/>
            <a:ext cx="7561263" cy="204084"/>
            <a:chOff x="0" y="6693174"/>
            <a:chExt cx="12192000" cy="1593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9F2DD95-C29E-2BE0-9F45-821DE36C0F07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9F821BD-6678-57F4-76AD-6AF82F467CFC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CDAB261-8CDF-C8D2-B222-2F7C645E7B69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F3981B-97C1-A143-E1AE-C9F7938DD686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149E4A6-C851-02E1-FD67-A38701E12F3E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5BC1998-96F4-0A68-2FFB-707CE2011BC4}"/>
              </a:ext>
            </a:extLst>
          </p:cNvPr>
          <p:cNvGrpSpPr/>
          <p:nvPr/>
        </p:nvGrpSpPr>
        <p:grpSpPr>
          <a:xfrm>
            <a:off x="-315" y="-5791"/>
            <a:ext cx="7561263" cy="204084"/>
            <a:chOff x="0" y="6693174"/>
            <a:chExt cx="12192000" cy="15935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7241C54-13E4-144A-7D74-3CFDB213F184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F45E461-77AF-F1BF-BF41-BB3F3324D92A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C8B43CA-ABF8-E422-FBD8-9C31C0C7B5B0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10544F4-78C0-3676-69DB-E4C43D0D8FDD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DB6996A-B7AF-79DD-74D5-0673CBA4828A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314D48D-D633-27B5-1DB3-6628C5C9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463"/>
            <a:ext cx="2052000" cy="9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227E6D10-DFCE-462C-A0F0-E2AB13EB5FE7}"/>
              </a:ext>
            </a:extLst>
          </p:cNvPr>
          <p:cNvSpPr txBox="1"/>
          <p:nvPr/>
        </p:nvSpPr>
        <p:spPr>
          <a:xfrm>
            <a:off x="1896622" y="1350138"/>
            <a:ext cx="4012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800" b="1" dirty="0">
                <a:solidFill>
                  <a:srgbClr val="258F9D"/>
                </a:solidFill>
                <a:latin typeface="SimHei" panose="02010609060101010101" pitchFamily="49" charset="-122"/>
                <a:ea typeface="SimHei" panose="02010609060101010101" pitchFamily="49" charset="-122"/>
                <a:cs typeface="LillyBelle" pitchFamily="2" charset="-128"/>
              </a:rPr>
              <a:t>3er, 4rt, 5é i 6é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7F6641-AE1A-4743-A5D0-BFB08FD3C462}"/>
              </a:ext>
            </a:extLst>
          </p:cNvPr>
          <p:cNvSpPr txBox="1"/>
          <p:nvPr/>
        </p:nvSpPr>
        <p:spPr>
          <a:xfrm>
            <a:off x="2792343" y="832272"/>
            <a:ext cx="242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258F9D"/>
                </a:solidFill>
                <a:latin typeface="Elior" panose="02000503020000020004" pitchFamily="2" charset="0"/>
                <a:ea typeface="LillyBelle" pitchFamily="2" charset="-128"/>
                <a:cs typeface="LillyBelle" pitchFamily="2" charset="-128"/>
              </a:rPr>
              <a:t>Octubre 2023</a:t>
            </a:r>
            <a:endParaRPr lang="ca-ES" sz="2800" b="1" dirty="0">
              <a:solidFill>
                <a:srgbClr val="258F9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CD025A-79B0-4A2B-BA39-4F7D27B9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9595" y="458837"/>
            <a:ext cx="1760177" cy="354063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112EC52E-2E09-4EC3-A6B0-142B599EF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67516"/>
              </p:ext>
            </p:extLst>
          </p:nvPr>
        </p:nvGraphicFramePr>
        <p:xfrm>
          <a:off x="363062" y="1779821"/>
          <a:ext cx="6819689" cy="795515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{46F890A9-2807-4EBB-B81D-B2AA78EC7F39}</a:tableStyleId>
              </a:tblPr>
              <a:tblGrid>
                <a:gridCol w="1364517">
                  <a:extLst>
                    <a:ext uri="{9D8B030D-6E8A-4147-A177-3AD203B41FA5}">
                      <a16:colId xmlns:a16="http://schemas.microsoft.com/office/drawing/2014/main" val="681744600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322839642"/>
                    </a:ext>
                  </a:extLst>
                </a:gridCol>
                <a:gridCol w="1351018">
                  <a:extLst>
                    <a:ext uri="{9D8B030D-6E8A-4147-A177-3AD203B41FA5}">
                      <a16:colId xmlns:a16="http://schemas.microsoft.com/office/drawing/2014/main" val="3306909984"/>
                    </a:ext>
                  </a:extLst>
                </a:gridCol>
                <a:gridCol w="1307423">
                  <a:extLst>
                    <a:ext uri="{9D8B030D-6E8A-4147-A177-3AD203B41FA5}">
                      <a16:colId xmlns:a16="http://schemas.microsoft.com/office/drawing/2014/main" val="4012639598"/>
                    </a:ext>
                  </a:extLst>
                </a:gridCol>
                <a:gridCol w="1420163">
                  <a:extLst>
                    <a:ext uri="{9D8B030D-6E8A-4147-A177-3AD203B41FA5}">
                      <a16:colId xmlns:a16="http://schemas.microsoft.com/office/drawing/2014/main" val="2326474580"/>
                    </a:ext>
                  </a:extLst>
                </a:gridCol>
              </a:tblGrid>
              <a:tr h="27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DILLUNS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LECTOR 360º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DIMARTS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MULTIESPORT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DIMECRES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GYM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TAULA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DIJOUS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MULTIESPOR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DIVENDRES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LECTORS 360º</a:t>
                      </a:r>
                    </a:p>
                  </a:txBody>
                  <a:tcPr marL="65412" marR="65412" marT="0" marB="0">
                    <a:lnL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10932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2.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BASILISCO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ENCANTATS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TAULA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MEDIEVALS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6.-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BASILISCO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641157"/>
                  </a:ext>
                </a:extLst>
              </a:tr>
              <a:tr h="14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9.-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10.-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JOCS DE SEMPRE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11.-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GYM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12.-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13.-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6602"/>
                  </a:ext>
                </a:extLst>
              </a:tr>
              <a:tr h="136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16.-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LOS AMANTES DE TERUEL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17.-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JOCS A L’AIRE LLIURE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18.-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TAULA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19.-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ENCANTATS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20.-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AMANTES DE TERUEL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57265"/>
                  </a:ext>
                </a:extLst>
              </a:tr>
              <a:tr h="174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23.-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LEYENDA DEL MAIZ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24.-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JOCS COOPERATIUS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25.-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7560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9590" algn="ctr"/>
                        </a:tabLst>
                        <a:defRPr/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GYM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26.- 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JOCS DE SEMPRE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27.-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LEYENDA DEL MAIZ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781701"/>
                  </a:ext>
                </a:extLst>
              </a:tr>
              <a:tr h="138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3O.-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KAMISHIBAI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</a:rPr>
                        <a:t>31.-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ct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LLIURE</a:t>
                      </a:r>
                      <a:endParaRPr lang="es-E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42929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8413D779-4AD6-DF7C-A6B0-0B529548340F}"/>
              </a:ext>
            </a:extLst>
          </p:cNvPr>
          <p:cNvGrpSpPr/>
          <p:nvPr/>
        </p:nvGrpSpPr>
        <p:grpSpPr>
          <a:xfrm>
            <a:off x="-1" y="10555672"/>
            <a:ext cx="7561263" cy="204084"/>
            <a:chOff x="0" y="6693174"/>
            <a:chExt cx="12192000" cy="1593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9F2DD95-C29E-2BE0-9F45-821DE36C0F07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9F821BD-6678-57F4-76AD-6AF82F467CFC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CDAB261-8CDF-C8D2-B222-2F7C645E7B69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F3981B-97C1-A143-E1AE-C9F7938DD686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149E4A6-C851-02E1-FD67-A38701E12F3E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5BC1998-96F4-0A68-2FFB-707CE2011BC4}"/>
              </a:ext>
            </a:extLst>
          </p:cNvPr>
          <p:cNvGrpSpPr/>
          <p:nvPr/>
        </p:nvGrpSpPr>
        <p:grpSpPr>
          <a:xfrm>
            <a:off x="-315" y="-5791"/>
            <a:ext cx="7561263" cy="204084"/>
            <a:chOff x="0" y="6693174"/>
            <a:chExt cx="12192000" cy="15935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7241C54-13E4-144A-7D74-3CFDB213F184}"/>
                </a:ext>
              </a:extLst>
            </p:cNvPr>
            <p:cNvSpPr/>
            <p:nvPr/>
          </p:nvSpPr>
          <p:spPr>
            <a:xfrm>
              <a:off x="7438491" y="6693176"/>
              <a:ext cx="2375140" cy="155274"/>
            </a:xfrm>
            <a:prstGeom prst="rect">
              <a:avLst/>
            </a:prstGeom>
            <a:solidFill>
              <a:srgbClr val="25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F45E461-77AF-F1BF-BF41-BB3F3324D92A}"/>
                </a:ext>
              </a:extLst>
            </p:cNvPr>
            <p:cNvSpPr/>
            <p:nvPr/>
          </p:nvSpPr>
          <p:spPr>
            <a:xfrm>
              <a:off x="9816860" y="6693174"/>
              <a:ext cx="2375140" cy="155275"/>
            </a:xfrm>
            <a:prstGeom prst="rect">
              <a:avLst/>
            </a:prstGeom>
            <a:solidFill>
              <a:srgbClr val="EE7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C8B43CA-ABF8-E422-FBD8-9C31C0C7B5B0}"/>
                </a:ext>
              </a:extLst>
            </p:cNvPr>
            <p:cNvSpPr/>
            <p:nvPr/>
          </p:nvSpPr>
          <p:spPr>
            <a:xfrm>
              <a:off x="5029032" y="6697258"/>
              <a:ext cx="2409459" cy="155274"/>
            </a:xfrm>
            <a:prstGeom prst="rect">
              <a:avLst/>
            </a:prstGeom>
            <a:solidFill>
              <a:srgbClr val="9EA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10544F4-78C0-3676-69DB-E4C43D0D8FDD}"/>
                </a:ext>
              </a:extLst>
            </p:cNvPr>
            <p:cNvSpPr/>
            <p:nvPr/>
          </p:nvSpPr>
          <p:spPr>
            <a:xfrm>
              <a:off x="2768721" y="6694099"/>
              <a:ext cx="2283308" cy="155275"/>
            </a:xfrm>
            <a:prstGeom prst="rect">
              <a:avLst/>
            </a:prstGeom>
            <a:solidFill>
              <a:srgbClr val="FCC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DB6996A-B7AF-79DD-74D5-0673CBA4828A}"/>
                </a:ext>
              </a:extLst>
            </p:cNvPr>
            <p:cNvSpPr/>
            <p:nvPr/>
          </p:nvSpPr>
          <p:spPr>
            <a:xfrm>
              <a:off x="0" y="6694561"/>
              <a:ext cx="2769079" cy="155275"/>
            </a:xfrm>
            <a:prstGeom prst="rect">
              <a:avLst/>
            </a:prstGeom>
            <a:solidFill>
              <a:srgbClr val="E5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314D48D-D633-27B5-1DB3-6628C5C9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463"/>
            <a:ext cx="2052000" cy="9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9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602</Words>
  <Application>Microsoft Office PowerPoint</Application>
  <PresentationFormat>Personalizado</PresentationFormat>
  <Paragraphs>369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SimHei</vt:lpstr>
      <vt:lpstr>Elior</vt:lpstr>
      <vt:lpstr>LillyBelle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Environment Day</dc:title>
  <dc:creator>Consuelo Sansaloni Che</dc:creator>
  <cp:lastModifiedBy>Elena Ribes Chirivella</cp:lastModifiedBy>
  <cp:revision>182</cp:revision>
  <cp:lastPrinted>2022-01-31T18:21:43Z</cp:lastPrinted>
  <dcterms:modified xsi:type="dcterms:W3CDTF">2023-10-01T16:32:46Z</dcterms:modified>
</cp:coreProperties>
</file>