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D684D-B66A-DA46-B026-A59CC53C7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C21A38-64B1-0B3D-6CB8-42E979E18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AEA4B-52C5-44ED-823C-DED36FE5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CF3AE-589C-D247-2DF2-9D00A362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8E3EF7-E9BF-AAB1-BCEF-29E12B23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68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152D7-19EE-4139-9DF0-A4F54FB5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D2F9EF-4C3A-E928-CA63-FCE0A0D8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1B007-457A-2C55-C8F2-39EA9567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9DE443-83BB-D12E-D018-F952A742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DD894-8D60-FFFC-ACB5-444E5ED5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55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AA1F9B-3A28-7C8A-61BC-CB8C685FF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FBD34-FB00-4ED2-EA7D-41E289887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BA181B-F0DF-1ACB-258A-E6108800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7679C0-4FD6-3038-5C06-04BB8915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A09A24-63DA-EC32-E32A-F9204F18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2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5891C-D5C7-8310-B8A9-03E923B8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E47AD-EB0F-6D5F-73D7-869968AD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5912A-FBEE-61D3-01AB-F522935E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F608B-54C5-A340-D175-0D5A0647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BF302-AC8C-E479-7DDA-F719B875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5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E4BFA-4606-BA3A-1179-DD9ECD0B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9584E5-3397-4948-F632-BAF50969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D5EDE7-5C86-A7D4-3E97-E05F1C7D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CEB12-7CA6-07B1-2FC9-CC75B991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833DE-98FF-4698-94C2-E0695F31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47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02BBD-4634-30BC-90D6-8200B5A8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58A184-E300-B26C-49C0-3C6B041F7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343D08-9BCD-9201-F94C-2DAD57C52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A5AA88-F00D-25B1-EAE6-DB06A8E0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29E624-494C-4C76-7288-86280996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0BB669-8D29-A25D-E6F2-6D44A2EE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8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D7F0B-54EB-E879-99E4-B67B7C2E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C1B74-2E98-9123-ED2B-479557C32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49A883-99E5-B5DB-A319-DED879AF0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916ED6-1E9C-CF37-BBDF-0D1EADE4F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2281E1-0310-7C49-5635-4476FB919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9BEC7A-C3B3-590C-8C62-B4E27DDE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45AE94-CB9B-5FFF-7154-02292A67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5904A3-14D1-1D88-11A3-8F695728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14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CE7FF-A754-6886-4711-AAF14FD7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FABB86-3D60-6034-76B7-01EA9C30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4EB28D-CDD2-DF81-ECAA-B5CBFD4F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8ACC1E-2ACF-3172-9D1E-C4ABF83E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4E0B75-D680-C52B-2A57-1AAAD1AF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E4443A-998B-E8D4-D92F-1E5B2DF5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B0547B-98B6-5622-29E5-6789D445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56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CE321-7C3E-7E0E-8E16-328CB87E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9E1CD4-DF6A-BBF1-6C1D-D61932FA4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67D9E-EDE1-6492-F44D-2373E6ABD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8C1174-2311-9D7B-8799-C50A1933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8EFB97-33F3-D6CA-596B-E8BE4F91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3357-90CC-3B22-10BF-FF296B35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6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C22AF-8822-4CEC-CF96-020107F4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5ECA2A-EBEF-34B2-CCDF-9CA86AD3D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28A388-925F-8AA0-3437-8F6B9CC0B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05E88A-B003-3B34-E8C8-6392E71E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B2AD13-6BBB-70C0-FEC4-DBAE840E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9F0B8-C5AD-8BA2-8B5E-DD739EAA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3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3D0122-8B8A-2E82-0652-9EACFC77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E159DE-D884-B3F7-69E9-13AE73EA3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250AC-744F-71C6-52B2-FA92C8A11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3EF1FF-6E30-492C-864A-84599CC3593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32CBA-A708-630D-3126-F7E1BFEAD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BE23E-5297-554D-6013-62996B8A6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16CB71-F932-438E-83C6-E22402C26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49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47504645-F0A3-2D7D-2269-86A880DD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51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7ADDEC35-E6A5-F60D-756A-F9D6FA33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98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0F22B-2DC0-62BA-5333-34177F59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999514" cy="1325563"/>
          </a:xfrm>
        </p:spPr>
        <p:txBody>
          <a:bodyPr/>
          <a:lstStyle/>
          <a:p>
            <a:r>
              <a:rPr lang="es-ES" dirty="0"/>
              <a:t>Blinis de Langostino y Mousse de Aguacate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CD635-E09A-3DF9-0637-7AB975CE4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23335" cy="455507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/>
              <a:t>Ingredientes</a:t>
            </a:r>
          </a:p>
          <a:p>
            <a:pPr marL="0" indent="0">
              <a:buNone/>
            </a:pPr>
            <a:r>
              <a:rPr lang="es-ES" dirty="0"/>
              <a:t>Para las blinis</a:t>
            </a:r>
          </a:p>
          <a:p>
            <a:r>
              <a:rPr lang="es-ES" dirty="0"/>
              <a:t>1 huevo M</a:t>
            </a:r>
          </a:p>
          <a:p>
            <a:r>
              <a:rPr lang="es-ES" dirty="0"/>
              <a:t>150 ml de leche templada</a:t>
            </a:r>
          </a:p>
          <a:p>
            <a:r>
              <a:rPr lang="es-ES" dirty="0"/>
              <a:t>90 g de harina de trigo</a:t>
            </a:r>
          </a:p>
          <a:p>
            <a:r>
              <a:rPr lang="es-ES" dirty="0"/>
              <a:t>10 g de mantequilla derretida</a:t>
            </a:r>
          </a:p>
          <a:p>
            <a:r>
              <a:rPr lang="es-ES" dirty="0"/>
              <a:t>5 g de levadura química (tipo Royal)</a:t>
            </a:r>
          </a:p>
          <a:p>
            <a:r>
              <a:rPr lang="es-ES" dirty="0"/>
              <a:t>1 pizza de sal</a:t>
            </a:r>
          </a:p>
          <a:p>
            <a:r>
              <a:rPr lang="es-ES" dirty="0"/>
              <a:t>1 pizza de azúcar</a:t>
            </a:r>
          </a:p>
          <a:p>
            <a:r>
              <a:rPr lang="es-ES" b="1" dirty="0"/>
              <a:t>Proteína:</a:t>
            </a:r>
            <a:r>
              <a:rPr lang="es-ES" dirty="0"/>
              <a:t> 12-15 langostinos cocidos y pelados.</a:t>
            </a:r>
          </a:p>
          <a:p>
            <a:r>
              <a:rPr lang="es-ES" b="1" dirty="0"/>
              <a:t>Para la Mousse:</a:t>
            </a:r>
            <a:endParaRPr lang="es-ES" dirty="0"/>
          </a:p>
          <a:p>
            <a:pPr lvl="1"/>
            <a:r>
              <a:rPr lang="es-ES" dirty="0"/>
              <a:t>1 aguacate maduro.</a:t>
            </a:r>
          </a:p>
          <a:p>
            <a:pPr lvl="1"/>
            <a:r>
              <a:rPr lang="es-ES" dirty="0"/>
              <a:t>1 cucharada de queso crema (tipo </a:t>
            </a:r>
            <a:r>
              <a:rPr lang="es-ES" dirty="0" err="1"/>
              <a:t>Philadelphia</a:t>
            </a:r>
            <a:r>
              <a:rPr lang="es-ES" dirty="0"/>
              <a:t>) para dar cuerpo.</a:t>
            </a:r>
          </a:p>
          <a:p>
            <a:pPr lvl="1"/>
            <a:r>
              <a:rPr lang="es-ES" dirty="0"/>
              <a:t>Unas gotas de zumo de lima o limón (para que no se oxide).</a:t>
            </a:r>
          </a:p>
          <a:p>
            <a:pPr lvl="1"/>
            <a:r>
              <a:rPr lang="es-ES" dirty="0"/>
              <a:t>Sal y una pizca de pimienta blanca.</a:t>
            </a:r>
          </a:p>
          <a:p>
            <a:r>
              <a:rPr lang="es-ES" b="1" dirty="0"/>
              <a:t>Decoración:</a:t>
            </a:r>
            <a:r>
              <a:rPr lang="es-ES" dirty="0"/>
              <a:t> Semillas de sésamo negro y unos brotes o germinados (alfalfa o cebolla).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 descr="Comida de colores encima de plato&#10;&#10;El contenido generado por IA puede ser incorrecto.">
            <a:extLst>
              <a:ext uri="{FF2B5EF4-FFF2-40B4-BE49-F238E27FC236}">
                <a16:creationId xmlns:a16="http://schemas.microsoft.com/office/drawing/2014/main" id="{CCF88512-6C7B-CFBF-BA0D-41070737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643" y="234497"/>
            <a:ext cx="1641672" cy="14561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1996BD-B78D-96B5-FF90-DE4634493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060" y="2109220"/>
            <a:ext cx="171474" cy="406774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CE500C-5A46-3A6C-E31E-941BB290DF6B}"/>
              </a:ext>
            </a:extLst>
          </p:cNvPr>
          <p:cNvSpPr txBox="1"/>
          <p:nvPr/>
        </p:nvSpPr>
        <p:spPr>
          <a:xfrm>
            <a:off x="4160019" y="2109219"/>
            <a:ext cx="5426108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b="1" dirty="0"/>
              <a:t>1.Elaboración de las blinis</a:t>
            </a:r>
          </a:p>
          <a:p>
            <a:pPr algn="l">
              <a:buFont typeface="+mj-lt"/>
              <a:buAutoNum type="arabicPeriod"/>
            </a:pPr>
            <a:r>
              <a:rPr lang="es-ES" sz="1050" b="0" i="0" dirty="0">
                <a:effectLst/>
                <a:latin typeface="fkGroteskNeue"/>
              </a:rPr>
              <a:t>Mezclar en un bol la leche templada, el huevo batido, la mantequilla derretida, la pizca de sal y azúcar.</a:t>
            </a:r>
          </a:p>
          <a:p>
            <a:pPr algn="l">
              <a:buFont typeface="+mj-lt"/>
              <a:buAutoNum type="arabicPeriod"/>
            </a:pPr>
            <a:r>
              <a:rPr lang="es-ES" sz="1050" b="0" i="0" dirty="0">
                <a:effectLst/>
                <a:latin typeface="fkGroteskNeue"/>
              </a:rPr>
              <a:t>Tamizar la harina con la levadura química e incorporarla al bol, mezclando hasta obtener una masa lisa y algo espesa (tipo yogur líquido).</a:t>
            </a:r>
          </a:p>
          <a:p>
            <a:pPr algn="l">
              <a:buFont typeface="+mj-lt"/>
              <a:buAutoNum type="arabicPeriod"/>
            </a:pPr>
            <a:r>
              <a:rPr lang="es-ES" sz="1050" b="0" i="0" dirty="0">
                <a:effectLst/>
                <a:latin typeface="fkGroteskNeue"/>
              </a:rPr>
              <a:t>Dejar reposar 15–20 minutos para que la harina se hidrate y la masa coja cuerpo.</a:t>
            </a:r>
          </a:p>
          <a:p>
            <a:pPr algn="l">
              <a:buFont typeface="+mj-lt"/>
              <a:buAutoNum type="arabicPeriod"/>
            </a:pPr>
            <a:r>
              <a:rPr lang="es-ES" sz="1050" b="0" i="0" dirty="0">
                <a:effectLst/>
                <a:latin typeface="fkGroteskNeue"/>
              </a:rPr>
              <a:t>Calentar una sartén antiadherente a fuego medio y pincelar con un poco de aceite.</a:t>
            </a:r>
          </a:p>
          <a:p>
            <a:pPr algn="l">
              <a:buFont typeface="+mj-lt"/>
              <a:buAutoNum type="arabicPeriod"/>
            </a:pPr>
            <a:r>
              <a:rPr lang="es-ES" sz="1050" b="0" i="0" dirty="0">
                <a:effectLst/>
                <a:latin typeface="fkGroteskNeue"/>
              </a:rPr>
              <a:t>Verter pequeñas porciones de masa con una cucharada (3–4 cm de diámetro) y cocinar 1–2 minutos por lado, hasta que estén dorados y esponjosos.</a:t>
            </a:r>
          </a:p>
          <a:p>
            <a:pPr algn="l">
              <a:buFont typeface="+mj-lt"/>
              <a:buAutoNum type="arabicPeriod"/>
            </a:pPr>
            <a:r>
              <a:rPr lang="es-ES" sz="1050" b="0" i="0" dirty="0">
                <a:effectLst/>
                <a:latin typeface="fkGroteskNeue"/>
              </a:rPr>
              <a:t>Reservar las blinis sobre una rejilla para que no se humedezcan; se pueden templar unos segundos al horno antes de montar.</a:t>
            </a:r>
          </a:p>
          <a:p>
            <a:r>
              <a:rPr lang="es-ES" sz="1050" b="1" dirty="0"/>
              <a:t>2. Preparación de la Mousse</a:t>
            </a:r>
          </a:p>
          <a:p>
            <a:r>
              <a:rPr lang="es-ES" sz="1050" b="1" dirty="0"/>
              <a:t>Triturar:</a:t>
            </a:r>
            <a:r>
              <a:rPr lang="es-ES" sz="1050" dirty="0"/>
              <a:t> En un bol o batidora, pon la carne del aguacate, el queso crema, la sal, la pimienta y el chorrito de lima.</a:t>
            </a:r>
          </a:p>
          <a:p>
            <a:r>
              <a:rPr lang="es-ES" sz="1050" b="1" dirty="0"/>
              <a:t>Textura:</a:t>
            </a:r>
            <a:r>
              <a:rPr lang="es-ES" sz="1050" dirty="0"/>
              <a:t> Bate hasta que quede una crema muy fina y sin grumos.</a:t>
            </a:r>
          </a:p>
          <a:p>
            <a:r>
              <a:rPr lang="es-ES" sz="1050" b="1" dirty="0"/>
              <a:t>Truco Pro:</a:t>
            </a:r>
            <a:r>
              <a:rPr lang="es-ES" sz="1050" dirty="0"/>
              <a:t> Si tienes una </a:t>
            </a:r>
            <a:r>
              <a:rPr lang="es-ES" sz="1050" b="1" dirty="0"/>
              <a:t>manga pastelera</a:t>
            </a:r>
            <a:r>
              <a:rPr lang="es-ES" sz="1050" dirty="0"/>
              <a:t>, pon la mousse dentro con una boquilla rizada. Esto hará que el canapé se vea mucho más profesional.</a:t>
            </a:r>
          </a:p>
          <a:p>
            <a:r>
              <a:rPr lang="es-ES" sz="1050" b="1" dirty="0"/>
              <a:t>3. Montaje (El secreto está en el orden)</a:t>
            </a:r>
          </a:p>
          <a:p>
            <a:r>
              <a:rPr lang="es-ES" sz="1050" b="1" dirty="0"/>
              <a:t>Templar la blinis:</a:t>
            </a:r>
            <a:r>
              <a:rPr lang="es-ES" sz="1050" dirty="0"/>
              <a:t> Pasa las blinis por una sartén caliente 30 segundos por cada lado. Esto les devuelve la esponjosidad.</a:t>
            </a:r>
          </a:p>
          <a:p>
            <a:r>
              <a:rPr lang="es-ES" sz="1050" b="1" dirty="0"/>
              <a:t>La base de crema:</a:t>
            </a:r>
            <a:r>
              <a:rPr lang="es-ES" sz="1050" dirty="0"/>
              <a:t> Pon una "nuez" o un rosetón de mousse de aguacate en el centro de cada </a:t>
            </a:r>
            <a:r>
              <a:rPr lang="es-ES" sz="1050" dirty="0" err="1"/>
              <a:t>blini</a:t>
            </a:r>
            <a:r>
              <a:rPr lang="es-ES" sz="1050" dirty="0"/>
              <a:t>.</a:t>
            </a:r>
          </a:p>
          <a:p>
            <a:r>
              <a:rPr lang="es-ES" sz="1050" b="1" dirty="0"/>
              <a:t>El langostino:</a:t>
            </a:r>
            <a:r>
              <a:rPr lang="es-ES" sz="1050" dirty="0"/>
              <a:t> Coloca el langostino encima de la mousse de forma que se quede "sujeto" por la crema.</a:t>
            </a:r>
          </a:p>
          <a:p>
            <a:r>
              <a:rPr lang="es-ES" sz="1050" b="1" dirty="0"/>
              <a:t>Toque final:</a:t>
            </a:r>
            <a:r>
              <a:rPr lang="es-ES" sz="1050" dirty="0"/>
              <a:t> Espolvorea unas semillas de sésamo negro y coloca un par de hilos de germinados por encima.</a:t>
            </a:r>
          </a:p>
        </p:txBody>
      </p:sp>
      <p:pic>
        <p:nvPicPr>
          <p:cNvPr id="6" name="Imagen 5" descr="Un pan en la mano&#10;&#10;El contenido generado por IA puede ser incorrecto.">
            <a:extLst>
              <a:ext uri="{FF2B5EF4-FFF2-40B4-BE49-F238E27FC236}">
                <a16:creationId xmlns:a16="http://schemas.microsoft.com/office/drawing/2014/main" id="{983CF887-D6DB-BFC1-1EDA-57668436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87" y="234497"/>
            <a:ext cx="1854317" cy="14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8CF37-B918-596F-C645-963C4D5A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92" y="325369"/>
            <a:ext cx="4243590" cy="1051255"/>
          </a:xfrm>
        </p:spPr>
        <p:txBody>
          <a:bodyPr anchor="b">
            <a:normAutofit/>
          </a:bodyPr>
          <a:lstStyle/>
          <a:p>
            <a:r>
              <a:rPr lang="es-ES" sz="2400" dirty="0"/>
              <a:t>1/2Macaron de crema de queso y salmón ahumado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574B37-2514-EB62-31B6-1EB5A33B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48413"/>
            <a:ext cx="4114800" cy="2934119"/>
          </a:xfrm>
        </p:spPr>
        <p:txBody>
          <a:bodyPr>
            <a:noAutofit/>
          </a:bodyPr>
          <a:lstStyle/>
          <a:p>
            <a:r>
              <a:rPr lang="es-ES" sz="900" b="1" dirty="0"/>
              <a:t>Tiempo de preparación:</a:t>
            </a:r>
            <a:r>
              <a:rPr lang="es-ES" sz="900" dirty="0"/>
              <a:t> 45 min (+ 30 min de reposo) </a:t>
            </a:r>
            <a:r>
              <a:rPr lang="es-ES" sz="900" b="1" dirty="0"/>
              <a:t>Tiempo de cocción:</a:t>
            </a:r>
            <a:r>
              <a:rPr lang="es-ES" sz="900" dirty="0"/>
              <a:t> 12-15 min </a:t>
            </a:r>
            <a:r>
              <a:rPr lang="es-ES" sz="900" b="1" dirty="0"/>
              <a:t>Dificultad:</a:t>
            </a:r>
            <a:r>
              <a:rPr lang="es-ES" sz="900" dirty="0"/>
              <a:t> Media/Alta</a:t>
            </a:r>
          </a:p>
          <a:p>
            <a:r>
              <a:rPr lang="es-ES" sz="900" b="1" dirty="0"/>
              <a:t>🛒 Ingredientes</a:t>
            </a:r>
          </a:p>
          <a:p>
            <a:r>
              <a:rPr lang="es-ES" sz="900" b="1" dirty="0"/>
              <a:t>Para las conchas (</a:t>
            </a:r>
            <a:r>
              <a:rPr lang="es-ES" sz="900" b="1" dirty="0" err="1"/>
              <a:t>Coquilles</a:t>
            </a:r>
            <a:r>
              <a:rPr lang="es-ES" sz="900" b="1" dirty="0"/>
              <a:t>):</a:t>
            </a:r>
            <a:endParaRPr lang="es-ES" sz="900" dirty="0"/>
          </a:p>
          <a:p>
            <a:r>
              <a:rPr lang="es-ES" sz="900" b="1" dirty="0"/>
              <a:t>100 g</a:t>
            </a:r>
            <a:r>
              <a:rPr lang="es-ES" sz="900" dirty="0"/>
              <a:t> de harina de almendra (muy fina).</a:t>
            </a:r>
          </a:p>
          <a:p>
            <a:r>
              <a:rPr lang="es-ES" sz="900" b="1" dirty="0"/>
              <a:t>100 g</a:t>
            </a:r>
            <a:r>
              <a:rPr lang="es-ES" sz="900" dirty="0"/>
              <a:t> de azúcar glas (impalpable).</a:t>
            </a:r>
          </a:p>
          <a:p>
            <a:r>
              <a:rPr lang="es-ES" sz="900" b="1" dirty="0"/>
              <a:t>70 g</a:t>
            </a:r>
            <a:r>
              <a:rPr lang="es-ES" sz="900" dirty="0"/>
              <a:t> de claras de huevo (preferiblemente envejecidas, es decir, separadas de la yema 24h antes).</a:t>
            </a:r>
          </a:p>
          <a:p>
            <a:r>
              <a:rPr lang="es-ES" sz="900" b="1" dirty="0"/>
              <a:t>50 g</a:t>
            </a:r>
            <a:r>
              <a:rPr lang="es-ES" sz="900" dirty="0"/>
              <a:t> de azúcar blanco normal.</a:t>
            </a:r>
          </a:p>
          <a:p>
            <a:r>
              <a:rPr lang="es-ES" sz="900" b="1" dirty="0"/>
              <a:t>Opcional:</a:t>
            </a:r>
            <a:r>
              <a:rPr lang="es-ES" sz="900" dirty="0"/>
              <a:t> Colorante en gel color salmón o naranja suave.</a:t>
            </a:r>
          </a:p>
          <a:p>
            <a:r>
              <a:rPr lang="es-ES" sz="900" b="1" dirty="0"/>
              <a:t>Toque salado:</a:t>
            </a:r>
            <a:r>
              <a:rPr lang="es-ES" sz="900" dirty="0"/>
              <a:t> Una pizca de pimienta blanca o semillas de eneldo para decorar por encima antes de hornear.</a:t>
            </a:r>
          </a:p>
          <a:p>
            <a:r>
              <a:rPr lang="es-ES" sz="900" b="1" dirty="0"/>
              <a:t>Para el relleno (Crema de Salmón):</a:t>
            </a:r>
            <a:endParaRPr lang="es-ES" sz="900" dirty="0"/>
          </a:p>
          <a:p>
            <a:r>
              <a:rPr lang="es-ES" sz="900" b="1" dirty="0"/>
              <a:t>150 g</a:t>
            </a:r>
            <a:r>
              <a:rPr lang="es-ES" sz="900" dirty="0"/>
              <a:t> de queso crema (tipo </a:t>
            </a:r>
            <a:r>
              <a:rPr lang="es-ES" sz="900" dirty="0" err="1"/>
              <a:t>Philadelphia</a:t>
            </a:r>
            <a:r>
              <a:rPr lang="es-ES" sz="900" dirty="0"/>
              <a:t>), frío.</a:t>
            </a:r>
          </a:p>
          <a:p>
            <a:r>
              <a:rPr lang="es-ES" sz="900" b="1" dirty="0"/>
              <a:t>80 g</a:t>
            </a:r>
            <a:r>
              <a:rPr lang="es-ES" sz="900" dirty="0"/>
              <a:t> de salmón ahumado.</a:t>
            </a:r>
          </a:p>
          <a:p>
            <a:r>
              <a:rPr lang="es-ES" sz="900" b="1" dirty="0"/>
              <a:t>Eneldo fresco</a:t>
            </a:r>
            <a:r>
              <a:rPr lang="es-ES" sz="900" dirty="0"/>
              <a:t> picado (al gusto).</a:t>
            </a:r>
          </a:p>
          <a:p>
            <a:pPr marL="0" indent="0">
              <a:buNone/>
            </a:pPr>
            <a:endParaRPr lang="es-ES" sz="900" dirty="0"/>
          </a:p>
        </p:txBody>
      </p:sp>
      <p:pic>
        <p:nvPicPr>
          <p:cNvPr id="5" name="Imagen 4" descr="Comida encima de un plátano&#10;&#10;El contenido generado por IA puede ser incorrecto.">
            <a:extLst>
              <a:ext uri="{FF2B5EF4-FFF2-40B4-BE49-F238E27FC236}">
                <a16:creationId xmlns:a16="http://schemas.microsoft.com/office/drawing/2014/main" id="{9043AFC3-90F8-E585-E1C3-F06D67EB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07" r="-1" b="621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211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651A2F-0C09-195D-7EE8-641B8BC3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b="1" dirty="0"/>
              <a:t>👨‍🍳 Instrucciones</a:t>
            </a:r>
          </a:p>
          <a:p>
            <a:r>
              <a:rPr lang="es-ES" b="1" dirty="0"/>
              <a:t>1. Preparar las Conchas (El paso crítico)</a:t>
            </a:r>
          </a:p>
          <a:p>
            <a:r>
              <a:rPr lang="es-ES" b="1" dirty="0"/>
              <a:t>Tamizar:</a:t>
            </a:r>
            <a:r>
              <a:rPr lang="es-ES" dirty="0"/>
              <a:t> Mezcla la harina de almendra y el azúcar glas. Tamízalos juntos dos veces para asegurar que no queden grumos. Esto es vital para que queden lisos.</a:t>
            </a:r>
          </a:p>
          <a:p>
            <a:r>
              <a:rPr lang="es-ES" b="1" dirty="0"/>
              <a:t>Merengue:</a:t>
            </a:r>
            <a:r>
              <a:rPr lang="es-ES" dirty="0"/>
              <a:t> Bate las claras de huevo a velocidad media. Cuando empiecen a espumar, añade el azúcar blanco en tres partes, subiendo la velocidad hasta obtener un merengue firme y brillante (pico firme). Si usas colorante, añádelo ahora.</a:t>
            </a:r>
          </a:p>
          <a:p>
            <a:r>
              <a:rPr lang="es-ES" b="1" dirty="0" err="1"/>
              <a:t>Macaronage</a:t>
            </a:r>
            <a:r>
              <a:rPr lang="es-ES" b="1" dirty="0"/>
              <a:t> (Mezclado):</a:t>
            </a:r>
            <a:r>
              <a:rPr lang="es-ES" dirty="0"/>
              <a:t> Incorpora la mezcla de almendra/azúcar al merengue en dos tandas. Mezcla con una espátula haciendo movimientos envolventes y presionando la masa contra las paredes del bol para quitarle aire.</a:t>
            </a:r>
          </a:p>
          <a:p>
            <a:pPr lvl="1"/>
            <a:r>
              <a:rPr lang="es-ES" i="1" dirty="0"/>
              <a:t>El punto exacto:</a:t>
            </a:r>
            <a:r>
              <a:rPr lang="es-ES" dirty="0"/>
              <a:t> La masa debe caer de la espátula formando una cinta continua (como si fuera lava) sin romperse, pero sin estar demasiado líquida.</a:t>
            </a:r>
          </a:p>
          <a:p>
            <a:r>
              <a:rPr lang="es-ES" b="1" dirty="0"/>
              <a:t>Escudillado:</a:t>
            </a:r>
            <a:r>
              <a:rPr lang="es-ES" dirty="0"/>
              <a:t> Pon la masa en una manga pastelera con boquilla redonda lisa. Forma pequeños círculos (aprox. 3 cm) sobre una bandeja con papel de horno o tapete de silicona.</a:t>
            </a:r>
          </a:p>
          <a:p>
            <a:r>
              <a:rPr lang="es-ES" b="1" dirty="0"/>
              <a:t>Golpe y Secado:</a:t>
            </a:r>
            <a:r>
              <a:rPr lang="es-ES" dirty="0"/>
              <a:t> Golpea la bandeja contra la mesa 2 o 3 veces para sacar burbujas de aire. Deja secar los </a:t>
            </a:r>
            <a:r>
              <a:rPr lang="es-ES" dirty="0" err="1"/>
              <a:t>macarons</a:t>
            </a:r>
            <a:r>
              <a:rPr lang="es-ES" dirty="0"/>
              <a:t> a temperatura ambiente entre 30 y 60 minutos, hasta que al tocarlos con el dedo no se peguen (deben tener una "piel").</a:t>
            </a:r>
          </a:p>
          <a:p>
            <a:r>
              <a:rPr lang="es-ES" b="1" dirty="0"/>
              <a:t>2. Hornear</a:t>
            </a:r>
          </a:p>
          <a:p>
            <a:r>
              <a:rPr lang="es-ES" dirty="0"/>
              <a:t>Precalienta el horno a </a:t>
            </a:r>
            <a:r>
              <a:rPr lang="es-ES" b="1" dirty="0"/>
              <a:t>150°C</a:t>
            </a:r>
            <a:r>
              <a:rPr lang="es-ES" dirty="0"/>
              <a:t> (calor arriba y abajo, sin ventilador si es posible).</a:t>
            </a:r>
          </a:p>
          <a:p>
            <a:r>
              <a:rPr lang="es-ES" dirty="0"/>
              <a:t>Hornea durante </a:t>
            </a:r>
            <a:r>
              <a:rPr lang="es-ES" b="1" dirty="0"/>
              <a:t>12-14 minutos</a:t>
            </a:r>
            <a:r>
              <a:rPr lang="es-ES" dirty="0"/>
              <a:t>. Deberían desarrollar el característico "pie" (el borde rugoso en la base).</a:t>
            </a:r>
          </a:p>
          <a:p>
            <a:r>
              <a:rPr lang="es-ES" dirty="0"/>
              <a:t>Déjalos enfriar completamente antes de despegarlos del papel.</a:t>
            </a:r>
          </a:p>
          <a:p>
            <a:r>
              <a:rPr lang="es-ES" b="1" dirty="0"/>
              <a:t>3. Preparar el Relleno</a:t>
            </a:r>
          </a:p>
          <a:p>
            <a:r>
              <a:rPr lang="es-ES" dirty="0"/>
              <a:t>Pica el salmón ahumado muy finamente (puedes usar un procesador de alimentos si quieres una crema lisa, o a cuchillo si prefieres encontrar trocitos).</a:t>
            </a:r>
          </a:p>
          <a:p>
            <a:r>
              <a:rPr lang="es-ES" dirty="0"/>
              <a:t>En un bol, bate el queso crema para suavizarlo.</a:t>
            </a:r>
          </a:p>
          <a:p>
            <a:r>
              <a:rPr lang="es-ES" dirty="0"/>
              <a:t>Mezcla el queso con el salmón, el limón, el eneldo picado y la pimienta.</a:t>
            </a:r>
          </a:p>
          <a:p>
            <a:r>
              <a:rPr lang="es-ES" dirty="0"/>
              <a:t>Introduce la mezcla en una manga pastelera.</a:t>
            </a:r>
          </a:p>
          <a:p>
            <a:r>
              <a:rPr lang="es-ES" b="1" dirty="0"/>
              <a:t>4. Montaje</a:t>
            </a:r>
          </a:p>
          <a:p>
            <a:r>
              <a:rPr lang="es-ES" dirty="0"/>
              <a:t>Busca parejas de conchas que tengan un tamaño similar.</a:t>
            </a:r>
          </a:p>
          <a:p>
            <a:r>
              <a:rPr lang="es-ES" dirty="0"/>
              <a:t>Pon una cantidad generosa de crema de queso y salmón en una de las tapas.</a:t>
            </a:r>
          </a:p>
          <a:p>
            <a:r>
              <a:rPr lang="es-ES" dirty="0"/>
              <a:t>Cierra con la otra tapa presionando muy suavemente.</a:t>
            </a:r>
          </a:p>
          <a:p>
            <a:r>
              <a:rPr lang="es-ES" b="1" dirty="0"/>
              <a:t>Truco profesional:</a:t>
            </a:r>
            <a:r>
              <a:rPr lang="es-ES" dirty="0"/>
              <a:t> Déjalos reposar en la nevera, dentro de un recipiente hermético, durante 24 horas antes de comer. Esto hace que la humedad del relleno impregne la galleta y la textura sea perfecta.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7216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6D6F198EE53947AB6DDA1C118DB59C" ma:contentTypeVersion="10" ma:contentTypeDescription="Crear nuevo documento." ma:contentTypeScope="" ma:versionID="aac00bf5492495f028cd2d0af2133452">
  <xsd:schema xmlns:xsd="http://www.w3.org/2001/XMLSchema" xmlns:xs="http://www.w3.org/2001/XMLSchema" xmlns:p="http://schemas.microsoft.com/office/2006/metadata/properties" xmlns:ns2="024b54e4-271c-475d-a60e-30b884458c87" targetNamespace="http://schemas.microsoft.com/office/2006/metadata/properties" ma:root="true" ma:fieldsID="7be7611074cffebc53cf5707e72467fc" ns2:_="">
    <xsd:import namespace="024b54e4-271c-475d-a60e-30b884458c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b54e4-271c-475d-a60e-30b884458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f4f5d4c4-0854-4d98-839d-01d00d4fd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4b54e4-271c-475d-a60e-30b884458c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275CFE-8533-4E04-A21B-0C8132FF7855}"/>
</file>

<file path=customXml/itemProps2.xml><?xml version="1.0" encoding="utf-8"?>
<ds:datastoreItem xmlns:ds="http://schemas.openxmlformats.org/officeDocument/2006/customXml" ds:itemID="{2CC1ABE5-132F-42B2-90AA-7176513BAC04}"/>
</file>

<file path=customXml/itemProps3.xml><?xml version="1.0" encoding="utf-8"?>
<ds:datastoreItem xmlns:ds="http://schemas.openxmlformats.org/officeDocument/2006/customXml" ds:itemID="{606FCE72-66BD-4875-9B34-389B8C0005E4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1012</Words>
  <Application>Microsoft Office PowerPoint</Application>
  <PresentationFormat>Panorámica</PresentationFormat>
  <Paragraphs>69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fkGroteskNeue</vt:lpstr>
      <vt:lpstr>Tema de Office</vt:lpstr>
      <vt:lpstr>Presentación de PowerPoint</vt:lpstr>
      <vt:lpstr>Presentación de PowerPoint</vt:lpstr>
      <vt:lpstr>Blinis de Langostino y Mousse de Aguacate</vt:lpstr>
      <vt:lpstr>1/2Macaron de crema de queso y salmón ahumado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RAYSSE, SAMIRA</dc:creator>
  <cp:lastModifiedBy>RAYSSE, SAMIRA</cp:lastModifiedBy>
  <cp:revision>1</cp:revision>
  <dcterms:created xsi:type="dcterms:W3CDTF">2026-02-01T22:06:47Z</dcterms:created>
  <dcterms:modified xsi:type="dcterms:W3CDTF">2026-02-01T22:50:53Z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0x010100FB6D6F198EE53947AB6DDA1C118DB59C</vt:lpwstr>
  </property>
</Properties>
</file>