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BB766-196D-486E-A5C8-17116A39E3C9}" v="131" dt="2023-04-21T16:26:44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ENTES BOTELLA, FRANCISCO" userId="S::f.fuentes@edu.gva.es::04f241e1-cf80-4dbb-8513-f9385d50f52f" providerId="AD" clId="Web-{0F2BB766-196D-486E-A5C8-17116A39E3C9}"/>
    <pc:docChg chg="addSld delSld modSld">
      <pc:chgData name="FUENTES BOTELLA, FRANCISCO" userId="S::f.fuentes@edu.gva.es::04f241e1-cf80-4dbb-8513-f9385d50f52f" providerId="AD" clId="Web-{0F2BB766-196D-486E-A5C8-17116A39E3C9}" dt="2023-04-21T16:26:44.544" v="123" actId="1076"/>
      <pc:docMkLst>
        <pc:docMk/>
      </pc:docMkLst>
      <pc:sldChg chg="addSp delSp modSp">
        <pc:chgData name="FUENTES BOTELLA, FRANCISCO" userId="S::f.fuentes@edu.gva.es::04f241e1-cf80-4dbb-8513-f9385d50f52f" providerId="AD" clId="Web-{0F2BB766-196D-486E-A5C8-17116A39E3C9}" dt="2023-04-21T15:36:33.632" v="34" actId="20577"/>
        <pc:sldMkLst>
          <pc:docMk/>
          <pc:sldMk cId="2406273178" sldId="256"/>
        </pc:sldMkLst>
        <pc:spChg chg="mod">
          <ac:chgData name="FUENTES BOTELLA, FRANCISCO" userId="S::f.fuentes@edu.gva.es::04f241e1-cf80-4dbb-8513-f9385d50f52f" providerId="AD" clId="Web-{0F2BB766-196D-486E-A5C8-17116A39E3C9}" dt="2023-04-21T15:36:33.632" v="34" actId="20577"/>
          <ac:spMkLst>
            <pc:docMk/>
            <pc:sldMk cId="2406273178" sldId="256"/>
            <ac:spMk id="2" creationId="{00000000-0000-0000-0000-000000000000}"/>
          </ac:spMkLst>
        </pc:spChg>
        <pc:picChg chg="add del mod">
          <ac:chgData name="FUENTES BOTELLA, FRANCISCO" userId="S::f.fuentes@edu.gva.es::04f241e1-cf80-4dbb-8513-f9385d50f52f" providerId="AD" clId="Web-{0F2BB766-196D-486E-A5C8-17116A39E3C9}" dt="2023-04-21T15:33:12.862" v="13"/>
          <ac:picMkLst>
            <pc:docMk/>
            <pc:sldMk cId="2406273178" sldId="256"/>
            <ac:picMk id="4" creationId="{13400D83-B8E0-7FE7-15FD-83A891572880}"/>
          </ac:picMkLst>
        </pc:picChg>
        <pc:picChg chg="add mod">
          <ac:chgData name="FUENTES BOTELLA, FRANCISCO" userId="S::f.fuentes@edu.gva.es::04f241e1-cf80-4dbb-8513-f9385d50f52f" providerId="AD" clId="Web-{0F2BB766-196D-486E-A5C8-17116A39E3C9}" dt="2023-04-21T15:33:59.379" v="21" actId="14100"/>
          <ac:picMkLst>
            <pc:docMk/>
            <pc:sldMk cId="2406273178" sldId="256"/>
            <ac:picMk id="5" creationId="{D81D1E28-AAA9-7529-3F8A-8D7EC3F9F0BC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5:37:24.321" v="41" actId="14100"/>
        <pc:sldMkLst>
          <pc:docMk/>
          <pc:sldMk cId="457139846" sldId="257"/>
        </pc:sldMkLst>
        <pc:spChg chg="mod">
          <ac:chgData name="FUENTES BOTELLA, FRANCISCO" userId="S::f.fuentes@edu.gva.es::04f241e1-cf80-4dbb-8513-f9385d50f52f" providerId="AD" clId="Web-{0F2BB766-196D-486E-A5C8-17116A39E3C9}" dt="2023-04-21T15:36:23.023" v="33" actId="20577"/>
          <ac:spMkLst>
            <pc:docMk/>
            <pc:sldMk cId="457139846" sldId="257"/>
            <ac:spMk id="2" creationId="{74DDACAE-0A6E-B507-4D9B-E91E178AACF5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36:58.383" v="35"/>
          <ac:spMkLst>
            <pc:docMk/>
            <pc:sldMk cId="457139846" sldId="257"/>
            <ac:spMk id="3" creationId="{0306AFF7-8175-A94E-9044-201710C4D767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5:37:24.321" v="41" actId="14100"/>
          <ac:picMkLst>
            <pc:docMk/>
            <pc:sldMk cId="457139846" sldId="257"/>
            <ac:picMk id="4" creationId="{DF73D22D-F16F-7C81-D7A8-38A7BBC507EE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5:39:05.402" v="48" actId="14100"/>
        <pc:sldMkLst>
          <pc:docMk/>
          <pc:sldMk cId="4002906485" sldId="258"/>
        </pc:sldMkLst>
        <pc:spChg chg="mod">
          <ac:chgData name="FUENTES BOTELLA, FRANCISCO" userId="S::f.fuentes@edu.gva.es::04f241e1-cf80-4dbb-8513-f9385d50f52f" providerId="AD" clId="Web-{0F2BB766-196D-486E-A5C8-17116A39E3C9}" dt="2023-04-21T15:38:42.354" v="45" actId="20577"/>
          <ac:spMkLst>
            <pc:docMk/>
            <pc:sldMk cId="4002906485" sldId="258"/>
            <ac:spMk id="2" creationId="{E3D31053-9D53-EA7B-D6FF-5F8E68C31915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38:57.073" v="46"/>
          <ac:spMkLst>
            <pc:docMk/>
            <pc:sldMk cId="4002906485" sldId="258"/>
            <ac:spMk id="3" creationId="{3A449EBD-DA99-4CDC-570A-C081232FE669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5:39:05.402" v="48" actId="14100"/>
          <ac:picMkLst>
            <pc:docMk/>
            <pc:sldMk cId="4002906485" sldId="258"/>
            <ac:picMk id="4" creationId="{CA2AE0A1-0F63-E41F-6608-D56C20B11125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5:40:26.404" v="56" actId="1076"/>
        <pc:sldMkLst>
          <pc:docMk/>
          <pc:sldMk cId="3653156727" sldId="259"/>
        </pc:sldMkLst>
        <pc:spChg chg="mod">
          <ac:chgData name="FUENTES BOTELLA, FRANCISCO" userId="S::f.fuentes@edu.gva.es::04f241e1-cf80-4dbb-8513-f9385d50f52f" providerId="AD" clId="Web-{0F2BB766-196D-486E-A5C8-17116A39E3C9}" dt="2023-04-21T15:39:58.934" v="52" actId="20577"/>
          <ac:spMkLst>
            <pc:docMk/>
            <pc:sldMk cId="3653156727" sldId="259"/>
            <ac:spMk id="2" creationId="{8638F5B4-F753-3B08-B42D-9A6B4B3521CA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40:15.653" v="53"/>
          <ac:spMkLst>
            <pc:docMk/>
            <pc:sldMk cId="3653156727" sldId="259"/>
            <ac:spMk id="3" creationId="{0F87C235-0BC5-9366-1B01-72FCDC06A959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5:40:26.404" v="56" actId="1076"/>
          <ac:picMkLst>
            <pc:docMk/>
            <pc:sldMk cId="3653156727" sldId="259"/>
            <ac:picMk id="4" creationId="{73993498-A935-C02B-344B-923FBED6C1CA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5:41:45.937" v="65" actId="1076"/>
        <pc:sldMkLst>
          <pc:docMk/>
          <pc:sldMk cId="2586329054" sldId="260"/>
        </pc:sldMkLst>
        <pc:spChg chg="mod">
          <ac:chgData name="FUENTES BOTELLA, FRANCISCO" userId="S::f.fuentes@edu.gva.es::04f241e1-cf80-4dbb-8513-f9385d50f52f" providerId="AD" clId="Web-{0F2BB766-196D-486E-A5C8-17116A39E3C9}" dt="2023-04-21T15:41:20.921" v="61" actId="20577"/>
          <ac:spMkLst>
            <pc:docMk/>
            <pc:sldMk cId="2586329054" sldId="260"/>
            <ac:spMk id="2" creationId="{D1143034-1F4B-025F-15F4-AA634C0DC774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41:33.655" v="62"/>
          <ac:spMkLst>
            <pc:docMk/>
            <pc:sldMk cId="2586329054" sldId="260"/>
            <ac:spMk id="3" creationId="{5D681A37-77DB-0CFB-1DE8-FDD56CB91F3D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5:41:45.937" v="65" actId="1076"/>
          <ac:picMkLst>
            <pc:docMk/>
            <pc:sldMk cId="2586329054" sldId="260"/>
            <ac:picMk id="4" creationId="{5DFE8355-188B-B625-2724-24807E362A4E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5:43:17.689" v="74" actId="1076"/>
        <pc:sldMkLst>
          <pc:docMk/>
          <pc:sldMk cId="3819195346" sldId="261"/>
        </pc:sldMkLst>
        <pc:spChg chg="mod">
          <ac:chgData name="FUENTES BOTELLA, FRANCISCO" userId="S::f.fuentes@edu.gva.es::04f241e1-cf80-4dbb-8513-f9385d50f52f" providerId="AD" clId="Web-{0F2BB766-196D-486E-A5C8-17116A39E3C9}" dt="2023-04-21T15:42:40.704" v="69" actId="20577"/>
          <ac:spMkLst>
            <pc:docMk/>
            <pc:sldMk cId="3819195346" sldId="261"/>
            <ac:spMk id="2" creationId="{1ED8FF95-E5F4-AE70-3769-4BE19128310E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42:56.923" v="70"/>
          <ac:spMkLst>
            <pc:docMk/>
            <pc:sldMk cId="3819195346" sldId="261"/>
            <ac:spMk id="3" creationId="{A960F40C-0B40-35E0-5DB9-671D739391EF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5:43:17.689" v="74" actId="1076"/>
          <ac:picMkLst>
            <pc:docMk/>
            <pc:sldMk cId="3819195346" sldId="261"/>
            <ac:picMk id="4" creationId="{17D21126-3DCF-E030-79C8-B29E44D82203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5:44:51.301" v="83" actId="14100"/>
        <pc:sldMkLst>
          <pc:docMk/>
          <pc:sldMk cId="3911695174" sldId="262"/>
        </pc:sldMkLst>
        <pc:spChg chg="mod">
          <ac:chgData name="FUENTES BOTELLA, FRANCISCO" userId="S::f.fuentes@edu.gva.es::04f241e1-cf80-4dbb-8513-f9385d50f52f" providerId="AD" clId="Web-{0F2BB766-196D-486E-A5C8-17116A39E3C9}" dt="2023-04-21T15:44:03.503" v="78" actId="20577"/>
          <ac:spMkLst>
            <pc:docMk/>
            <pc:sldMk cId="3911695174" sldId="262"/>
            <ac:spMk id="2" creationId="{B27C6795-CB44-2B5B-78C4-22A2807FBDFC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44:28.363" v="79"/>
          <ac:spMkLst>
            <pc:docMk/>
            <pc:sldMk cId="3911695174" sldId="262"/>
            <ac:spMk id="3" creationId="{20EDAA63-368C-B763-FAEE-8510211D61F7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5:44:51.301" v="83" actId="14100"/>
          <ac:picMkLst>
            <pc:docMk/>
            <pc:sldMk cId="3911695174" sldId="262"/>
            <ac:picMk id="4" creationId="{CE7A5BCA-A6BE-341B-FF7A-B0894D63C21D}"/>
          </ac:picMkLst>
        </pc:picChg>
      </pc:sldChg>
      <pc:sldChg chg="addSp delSp modSp new del mod setBg setClrOvrMap">
        <pc:chgData name="FUENTES BOTELLA, FRANCISCO" userId="S::f.fuentes@edu.gva.es::04f241e1-cf80-4dbb-8513-f9385d50f52f" providerId="AD" clId="Web-{0F2BB766-196D-486E-A5C8-17116A39E3C9}" dt="2023-04-21T15:46:38.491" v="105"/>
        <pc:sldMkLst>
          <pc:docMk/>
          <pc:sldMk cId="1595216624" sldId="263"/>
        </pc:sldMkLst>
        <pc:spChg chg="mod">
          <ac:chgData name="FUENTES BOTELLA, FRANCISCO" userId="S::f.fuentes@edu.gva.es::04f241e1-cf80-4dbb-8513-f9385d50f52f" providerId="AD" clId="Web-{0F2BB766-196D-486E-A5C8-17116A39E3C9}" dt="2023-04-21T15:46:07.849" v="102"/>
          <ac:spMkLst>
            <pc:docMk/>
            <pc:sldMk cId="1595216624" sldId="263"/>
            <ac:spMk id="2" creationId="{6B2F4EDC-3696-69B4-130E-8EE0BB26C52B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5:46:07.849" v="102"/>
          <ac:spMkLst>
            <pc:docMk/>
            <pc:sldMk cId="1595216624" sldId="263"/>
            <ac:spMk id="3" creationId="{B3296D38-E57C-BB5B-A543-403832A54AD2}"/>
          </ac:spMkLst>
        </pc:spChg>
        <pc:spChg chg="add">
          <ac:chgData name="FUENTES BOTELLA, FRANCISCO" userId="S::f.fuentes@edu.gva.es::04f241e1-cf80-4dbb-8513-f9385d50f52f" providerId="AD" clId="Web-{0F2BB766-196D-486E-A5C8-17116A39E3C9}" dt="2023-04-21T15:46:07.849" v="102"/>
          <ac:spMkLst>
            <pc:docMk/>
            <pc:sldMk cId="1595216624" sldId="263"/>
            <ac:spMk id="9" creationId="{0671A8AE-40A1-4631-A6B8-581AFF065482}"/>
          </ac:spMkLst>
        </pc:spChg>
        <pc:spChg chg="add">
          <ac:chgData name="FUENTES BOTELLA, FRANCISCO" userId="S::f.fuentes@edu.gva.es::04f241e1-cf80-4dbb-8513-f9385d50f52f" providerId="AD" clId="Web-{0F2BB766-196D-486E-A5C8-17116A39E3C9}" dt="2023-04-21T15:46:07.849" v="102"/>
          <ac:spMkLst>
            <pc:docMk/>
            <pc:sldMk cId="1595216624" sldId="263"/>
            <ac:spMk id="11" creationId="{AB58EF07-17C2-48CF-ABB0-EEF1F17CB8F0}"/>
          </ac:spMkLst>
        </pc:spChg>
        <pc:spChg chg="add">
          <ac:chgData name="FUENTES BOTELLA, FRANCISCO" userId="S::f.fuentes@edu.gva.es::04f241e1-cf80-4dbb-8513-f9385d50f52f" providerId="AD" clId="Web-{0F2BB766-196D-486E-A5C8-17116A39E3C9}" dt="2023-04-21T15:46:07.849" v="102"/>
          <ac:spMkLst>
            <pc:docMk/>
            <pc:sldMk cId="1595216624" sldId="263"/>
            <ac:spMk id="13" creationId="{AF2F604E-43BE-4DC3-B983-E071523364F8}"/>
          </ac:spMkLst>
        </pc:spChg>
        <pc:spChg chg="add">
          <ac:chgData name="FUENTES BOTELLA, FRANCISCO" userId="S::f.fuentes@edu.gva.es::04f241e1-cf80-4dbb-8513-f9385d50f52f" providerId="AD" clId="Web-{0F2BB766-196D-486E-A5C8-17116A39E3C9}" dt="2023-04-21T15:46:07.849" v="102"/>
          <ac:spMkLst>
            <pc:docMk/>
            <pc:sldMk cId="1595216624" sldId="263"/>
            <ac:spMk id="15" creationId="{08C9B587-E65E-4B52-B37C-ABEBB6E87928}"/>
          </ac:spMkLst>
        </pc:spChg>
        <pc:picChg chg="add mod">
          <ac:chgData name="FUENTES BOTELLA, FRANCISCO" userId="S::f.fuentes@edu.gva.es::04f241e1-cf80-4dbb-8513-f9385d50f52f" providerId="AD" clId="Web-{0F2BB766-196D-486E-A5C8-17116A39E3C9}" dt="2023-04-21T15:46:23.928" v="104" actId="1076"/>
          <ac:picMkLst>
            <pc:docMk/>
            <pc:sldMk cId="1595216624" sldId="263"/>
            <ac:picMk id="5" creationId="{D6347911-1A16-7930-13F7-A78AD77864D5}"/>
          </ac:picMkLst>
        </pc:picChg>
      </pc:sldChg>
      <pc:sldChg chg="addSp delSp modSp new">
        <pc:chgData name="FUENTES BOTELLA, FRANCISCO" userId="S::f.fuentes@edu.gva.es::04f241e1-cf80-4dbb-8513-f9385d50f52f" providerId="AD" clId="Web-{0F2BB766-196D-486E-A5C8-17116A39E3C9}" dt="2023-04-21T16:26:44.544" v="123" actId="1076"/>
        <pc:sldMkLst>
          <pc:docMk/>
          <pc:sldMk cId="3700673184" sldId="263"/>
        </pc:sldMkLst>
        <pc:spChg chg="mod">
          <ac:chgData name="FUENTES BOTELLA, FRANCISCO" userId="S::f.fuentes@edu.gva.es::04f241e1-cf80-4dbb-8513-f9385d50f52f" providerId="AD" clId="Web-{0F2BB766-196D-486E-A5C8-17116A39E3C9}" dt="2023-04-21T15:47:14.367" v="119" actId="20577"/>
          <ac:spMkLst>
            <pc:docMk/>
            <pc:sldMk cId="3700673184" sldId="263"/>
            <ac:spMk id="2" creationId="{B32F732C-F1DE-6020-202B-0E55F1368885}"/>
          </ac:spMkLst>
        </pc:spChg>
        <pc:spChg chg="del">
          <ac:chgData name="FUENTES BOTELLA, FRANCISCO" userId="S::f.fuentes@edu.gva.es::04f241e1-cf80-4dbb-8513-f9385d50f52f" providerId="AD" clId="Web-{0F2BB766-196D-486E-A5C8-17116A39E3C9}" dt="2023-04-21T16:26:22.356" v="120"/>
          <ac:spMkLst>
            <pc:docMk/>
            <pc:sldMk cId="3700673184" sldId="263"/>
            <ac:spMk id="3" creationId="{51C6B789-F201-21A8-2F57-F1C9694DFD88}"/>
          </ac:spMkLst>
        </pc:spChg>
        <pc:picChg chg="add mod ord">
          <ac:chgData name="FUENTES BOTELLA, FRANCISCO" userId="S::f.fuentes@edu.gva.es::04f241e1-cf80-4dbb-8513-f9385d50f52f" providerId="AD" clId="Web-{0F2BB766-196D-486E-A5C8-17116A39E3C9}" dt="2023-04-21T16:26:44.544" v="123" actId="1076"/>
          <ac:picMkLst>
            <pc:docMk/>
            <pc:sldMk cId="3700673184" sldId="263"/>
            <ac:picMk id="4" creationId="{3581A615-B707-0705-912C-0263204A4B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21/04/2023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1110"/>
          </a:xfrm>
        </p:spPr>
        <p:txBody>
          <a:bodyPr/>
          <a:lstStyle/>
          <a:p>
            <a:r>
              <a:rPr lang="es-ES" b="1" dirty="0">
                <a:ea typeface="+mj-lt"/>
                <a:cs typeface="+mj-lt"/>
              </a:rPr>
              <a:t>DIGITALIZACIÓN 4 ESO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81D1E28-AAA9-7529-3F8A-8D7EC3F9F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646" y="1948133"/>
            <a:ext cx="8882330" cy="49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DACAE-0A6E-B507-4D9B-E91E178A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>
                <a:ea typeface="+mj-lt"/>
                <a:cs typeface="+mj-lt"/>
              </a:rPr>
              <a:t>ARQUITECTURA DE ORDENADORES Y DISPOSITIVOS MÓVILES:</a:t>
            </a:r>
            <a:endParaRPr lang="es-ES" b="1">
              <a:cs typeface="Calibri Light" panose="020F0302020204030204"/>
            </a:endParaRPr>
          </a:p>
          <a:p>
            <a:pPr algn="ctr"/>
            <a:r>
              <a:rPr lang="es-ES" b="1" dirty="0">
                <a:ea typeface="+mj-lt"/>
                <a:cs typeface="+mj-lt"/>
              </a:rPr>
              <a:t>SISTEMAS OPERATIVOS</a:t>
            </a:r>
            <a:endParaRPr lang="es-ES" b="1" dirty="0">
              <a:cs typeface="Calibri Light" panose="020F0302020204030204"/>
            </a:endParaRP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F73D22D-F16F-7C81-D7A8-38A7BBC50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645" y="1833998"/>
            <a:ext cx="8164899" cy="5024706"/>
          </a:xfrm>
        </p:spPr>
      </p:pic>
    </p:spTree>
    <p:extLst>
      <p:ext uri="{BB962C8B-B14F-4D97-AF65-F5344CB8AC3E}">
        <p14:creationId xmlns:p14="http://schemas.microsoft.com/office/powerpoint/2010/main" val="45713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31053-9D53-EA7B-D6FF-5F8E68C3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DOMÓTICA Y DISPOSITIVOS CONECTADOS</a:t>
            </a:r>
            <a:endParaRPr lang="es-ES" b="1" dirty="0">
              <a:cs typeface="Calibri Light" panose="020F0302020204030204"/>
            </a:endParaRP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CA2AE0A1-0F63-E41F-6608-D56C20B11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501" y="1336795"/>
            <a:ext cx="8745413" cy="5515903"/>
          </a:xfrm>
        </p:spPr>
      </p:pic>
    </p:spTree>
    <p:extLst>
      <p:ext uri="{BB962C8B-B14F-4D97-AF65-F5344CB8AC3E}">
        <p14:creationId xmlns:p14="http://schemas.microsoft.com/office/powerpoint/2010/main" val="400290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8F5B4-F753-3B08-B42D-9A6B4B35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CREACIÓN DE CONTENIDOS MULTIMEDIA EN REDES</a:t>
            </a:r>
            <a:endParaRPr lang="es-ES" b="1" dirty="0">
              <a:cs typeface="Calibri Light" panose="020F0302020204030204"/>
            </a:endParaRPr>
          </a:p>
        </p:txBody>
      </p:sp>
      <p:pic>
        <p:nvPicPr>
          <p:cNvPr id="4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3993498-A935-C02B-344B-923FBED6C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283" y="1538078"/>
            <a:ext cx="8297435" cy="5314620"/>
          </a:xfrm>
        </p:spPr>
      </p:pic>
    </p:spTree>
    <p:extLst>
      <p:ext uri="{BB962C8B-B14F-4D97-AF65-F5344CB8AC3E}">
        <p14:creationId xmlns:p14="http://schemas.microsoft.com/office/powerpoint/2010/main" val="365315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43034-1F4B-025F-15F4-AA634C0D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SEGURIDAD DIGITAL EN DISPOSITIVOS CONECTADOS A INTERNET</a:t>
            </a:r>
            <a:endParaRPr lang="es-ES" b="1">
              <a:cs typeface="Calibri Light"/>
            </a:endParaRPr>
          </a:p>
        </p:txBody>
      </p:sp>
      <p:pic>
        <p:nvPicPr>
          <p:cNvPr id="4" name="Imagen 4" descr="Imagen que contiene persona, hombre, frente, viendo&#10;&#10;Descripción generada automáticamente">
            <a:extLst>
              <a:ext uri="{FF2B5EF4-FFF2-40B4-BE49-F238E27FC236}">
                <a16:creationId xmlns:a16="http://schemas.microsoft.com/office/drawing/2014/main" id="{5DFE8355-188B-B625-2724-24807E362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3128" y="1552455"/>
            <a:ext cx="8667593" cy="5300243"/>
          </a:xfrm>
        </p:spPr>
      </p:pic>
    </p:spTree>
    <p:extLst>
      <p:ext uri="{BB962C8B-B14F-4D97-AF65-F5344CB8AC3E}">
        <p14:creationId xmlns:p14="http://schemas.microsoft.com/office/powerpoint/2010/main" val="258632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8FF95-E5F4-AE70-3769-4BE19128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BIENESTAR Y USO ÉTICO DE LA INFORMACIÓN EN REDES</a:t>
            </a:r>
            <a:endParaRPr lang="es-ES" b="1" dirty="0">
              <a:cs typeface="Calibri Light" panose="020F0302020204030204"/>
            </a:endParaRPr>
          </a:p>
        </p:txBody>
      </p:sp>
      <p:pic>
        <p:nvPicPr>
          <p:cNvPr id="4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7D21126-3DCF-E030-79C8-B29E44D82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147" y="1566833"/>
            <a:ext cx="8809708" cy="5285864"/>
          </a:xfrm>
        </p:spPr>
      </p:pic>
    </p:spTree>
    <p:extLst>
      <p:ext uri="{BB962C8B-B14F-4D97-AF65-F5344CB8AC3E}">
        <p14:creationId xmlns:p14="http://schemas.microsoft.com/office/powerpoint/2010/main" val="381919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C6795-CB44-2B5B-78C4-22A2807F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COMPORTAMIENTO DIGITAL CRÍTICO</a:t>
            </a:r>
            <a:endParaRPr lang="es-ES" b="1" dirty="0">
              <a:cs typeface="Calibri Light" panose="020F0302020204030204"/>
            </a:endParaRPr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CE7A5BCA-A6BE-341B-FF7A-B0894D63C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91" y="1394305"/>
            <a:ext cx="9694951" cy="5458393"/>
          </a:xfrm>
        </p:spPr>
      </p:pic>
    </p:spTree>
    <p:extLst>
      <p:ext uri="{BB962C8B-B14F-4D97-AF65-F5344CB8AC3E}">
        <p14:creationId xmlns:p14="http://schemas.microsoft.com/office/powerpoint/2010/main" val="391169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F732C-F1DE-6020-202B-0E55F136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23" y="365125"/>
            <a:ext cx="10529977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>
                <a:cs typeface="Calibri Light"/>
              </a:rPr>
              <a:t>FIN DE LA PRESENTACIÓN</a:t>
            </a:r>
          </a:p>
        </p:txBody>
      </p:sp>
      <p:pic>
        <p:nvPicPr>
          <p:cNvPr id="4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581A615-B707-0705-912C-0263204A4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238" y="1365550"/>
            <a:ext cx="10543148" cy="5487148"/>
          </a:xfrm>
        </p:spPr>
      </p:pic>
    </p:spTree>
    <p:extLst>
      <p:ext uri="{BB962C8B-B14F-4D97-AF65-F5344CB8AC3E}">
        <p14:creationId xmlns:p14="http://schemas.microsoft.com/office/powerpoint/2010/main" val="3700673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D18D3F7288E745996656793FA4913E" ma:contentTypeVersion="13" ma:contentTypeDescription="Crear nuevo documento." ma:contentTypeScope="" ma:versionID="3b292edd6aa652c24cebe6157ac8967a">
  <xsd:schema xmlns:xsd="http://www.w3.org/2001/XMLSchema" xmlns:xs="http://www.w3.org/2001/XMLSchema" xmlns:p="http://schemas.microsoft.com/office/2006/metadata/properties" xmlns:ns2="b5f761dc-0ad6-4c4e-b39e-b164820ce0c6" xmlns:ns3="cccfa497-ac3e-4aea-9a3a-5d2483928464" targetNamespace="http://schemas.microsoft.com/office/2006/metadata/properties" ma:root="true" ma:fieldsID="1b226cb29a403342e670d96ac92f82b2" ns2:_="" ns3:_="">
    <xsd:import namespace="b5f761dc-0ad6-4c4e-b39e-b164820ce0c6"/>
    <xsd:import namespace="cccfa497-ac3e-4aea-9a3a-5d2483928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761dc-0ad6-4c4e-b39e-b164820ce0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f4f5d4c4-0854-4d98-839d-01d00d4fd4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fa497-ac3e-4aea-9a3a-5d24839284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b1715df-6726-47d1-a7dc-17e38c0af62e}" ma:internalName="TaxCatchAll" ma:showField="CatchAllData" ma:web="cccfa497-ac3e-4aea-9a3a-5d24839284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f761dc-0ad6-4c4e-b39e-b164820ce0c6">
      <Terms xmlns="http://schemas.microsoft.com/office/infopath/2007/PartnerControls"/>
    </lcf76f155ced4ddcb4097134ff3c332f>
    <TaxCatchAll xmlns="cccfa497-ac3e-4aea-9a3a-5d2483928464" xsi:nil="true"/>
  </documentManagement>
</p:properties>
</file>

<file path=customXml/itemProps1.xml><?xml version="1.0" encoding="utf-8"?>
<ds:datastoreItem xmlns:ds="http://schemas.openxmlformats.org/officeDocument/2006/customXml" ds:itemID="{B5DBD7D4-4217-4ED7-AFF5-80A29AC9019B}"/>
</file>

<file path=customXml/itemProps2.xml><?xml version="1.0" encoding="utf-8"?>
<ds:datastoreItem xmlns:ds="http://schemas.openxmlformats.org/officeDocument/2006/customXml" ds:itemID="{ADA48BFC-32A3-464F-AF0C-2C8CF8E05880}"/>
</file>

<file path=customXml/itemProps3.xml><?xml version="1.0" encoding="utf-8"?>
<ds:datastoreItem xmlns:ds="http://schemas.openxmlformats.org/officeDocument/2006/customXml" ds:itemID="{26E4B46E-9DC0-4F8F-9015-FB71303D8E2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DIGITALIZACIÓN 4 ESO</vt:lpstr>
      <vt:lpstr>ARQUITECTURA DE ORDENADORES Y DISPOSITIVOS MÓVILES: SISTEMAS OPERATIVOS</vt:lpstr>
      <vt:lpstr>DOMÓTICA Y DISPOSITIVOS CONECTADOS</vt:lpstr>
      <vt:lpstr>CREACIÓN DE CONTENIDOS MULTIMEDIA EN REDES</vt:lpstr>
      <vt:lpstr>SEGURIDAD DIGITAL EN DISPOSITIVOS CONECTADOS A INTERNET</vt:lpstr>
      <vt:lpstr>BIENESTAR Y USO ÉTICO DE LA INFORMACIÓN EN REDES</vt:lpstr>
      <vt:lpstr>COMPORTAMIENTO DIGITAL CRÍTICO</vt:lpstr>
      <vt:lpstr>FIN DE LA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86</cp:revision>
  <dcterms:created xsi:type="dcterms:W3CDTF">2023-04-21T15:28:32Z</dcterms:created>
  <dcterms:modified xsi:type="dcterms:W3CDTF">2023-04-21T16:26:52Z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0x0101007BD18D3F7288E745996656793FA4913E</vt:lpwstr>
  </property>
</Properties>
</file>