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316559-1072-EDBA-4476-ACC2CD2A695C}" v="217" dt="2023-04-21T16:33:44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ENTES BOTELLA, FRANCISCO" userId="S::f.fuentes@edu.gva.es::04f241e1-cf80-4dbb-8513-f9385d50f52f" providerId="AD" clId="Web-{0E316559-1072-EDBA-4476-ACC2CD2A695C}"/>
    <pc:docChg chg="addSld modSld">
      <pc:chgData name="FUENTES BOTELLA, FRANCISCO" userId="S::f.fuentes@edu.gva.es::04f241e1-cf80-4dbb-8513-f9385d50f52f" providerId="AD" clId="Web-{0E316559-1072-EDBA-4476-ACC2CD2A695C}" dt="2023-04-21T16:33:44.067" v="211" actId="14100"/>
      <pc:docMkLst>
        <pc:docMk/>
      </pc:docMkLst>
      <pc:sldChg chg="addSp modSp">
        <pc:chgData name="FUENTES BOTELLA, FRANCISCO" userId="S::f.fuentes@edu.gva.es::04f241e1-cf80-4dbb-8513-f9385d50f52f" providerId="AD" clId="Web-{0E316559-1072-EDBA-4476-ACC2CD2A695C}" dt="2023-04-21T15:50:28.090" v="16" actId="1076"/>
        <pc:sldMkLst>
          <pc:docMk/>
          <pc:sldMk cId="2406273178" sldId="256"/>
        </pc:sldMkLst>
        <pc:spChg chg="mod">
          <ac:chgData name="FUENTES BOTELLA, FRANCISCO" userId="S::f.fuentes@edu.gva.es::04f241e1-cf80-4dbb-8513-f9385d50f52f" providerId="AD" clId="Web-{0E316559-1072-EDBA-4476-ACC2CD2A695C}" dt="2023-04-21T15:50:15.246" v="13" actId="14100"/>
          <ac:spMkLst>
            <pc:docMk/>
            <pc:sldMk cId="2406273178" sldId="256"/>
            <ac:spMk id="2" creationId="{00000000-0000-0000-0000-000000000000}"/>
          </ac:spMkLst>
        </pc:spChg>
        <pc:picChg chg="add mod">
          <ac:chgData name="FUENTES BOTELLA, FRANCISCO" userId="S::f.fuentes@edu.gva.es::04f241e1-cf80-4dbb-8513-f9385d50f52f" providerId="AD" clId="Web-{0E316559-1072-EDBA-4476-ACC2CD2A695C}" dt="2023-04-21T15:50:28.090" v="16" actId="1076"/>
          <ac:picMkLst>
            <pc:docMk/>
            <pc:sldMk cId="2406273178" sldId="256"/>
            <ac:picMk id="4" creationId="{A49F66E8-18CB-7ECA-E72C-EAF1666DBDBF}"/>
          </ac:picMkLst>
        </pc:picChg>
      </pc:sldChg>
      <pc:sldChg chg="addSp delSp modSp new">
        <pc:chgData name="FUENTES BOTELLA, FRANCISCO" userId="S::f.fuentes@edu.gva.es::04f241e1-cf80-4dbb-8513-f9385d50f52f" providerId="AD" clId="Web-{0E316559-1072-EDBA-4476-ACC2CD2A695C}" dt="2023-04-21T16:09:06.205" v="51" actId="1076"/>
        <pc:sldMkLst>
          <pc:docMk/>
          <pc:sldMk cId="456489866" sldId="257"/>
        </pc:sldMkLst>
        <pc:spChg chg="mod">
          <ac:chgData name="FUENTES BOTELLA, FRANCISCO" userId="S::f.fuentes@edu.gva.es::04f241e1-cf80-4dbb-8513-f9385d50f52f" providerId="AD" clId="Web-{0E316559-1072-EDBA-4476-ACC2CD2A695C}" dt="2023-04-21T16:05:46.949" v="46" actId="20577"/>
          <ac:spMkLst>
            <pc:docMk/>
            <pc:sldMk cId="456489866" sldId="257"/>
            <ac:spMk id="2" creationId="{F77D26D3-B46E-719F-1750-E3845A98E810}"/>
          </ac:spMkLst>
        </pc:spChg>
        <pc:spChg chg="del">
          <ac:chgData name="FUENTES BOTELLA, FRANCISCO" userId="S::f.fuentes@edu.gva.es::04f241e1-cf80-4dbb-8513-f9385d50f52f" providerId="AD" clId="Web-{0E316559-1072-EDBA-4476-ACC2CD2A695C}" dt="2023-04-21T16:08:49.549" v="47"/>
          <ac:spMkLst>
            <pc:docMk/>
            <pc:sldMk cId="456489866" sldId="257"/>
            <ac:spMk id="3" creationId="{BBFB4B87-B458-02F2-73E2-9FAA6B47C264}"/>
          </ac:spMkLst>
        </pc:spChg>
        <pc:picChg chg="add mod ord">
          <ac:chgData name="FUENTES BOTELLA, FRANCISCO" userId="S::f.fuentes@edu.gva.es::04f241e1-cf80-4dbb-8513-f9385d50f52f" providerId="AD" clId="Web-{0E316559-1072-EDBA-4476-ACC2CD2A695C}" dt="2023-04-21T16:09:06.205" v="51" actId="1076"/>
          <ac:picMkLst>
            <pc:docMk/>
            <pc:sldMk cId="456489866" sldId="257"/>
            <ac:picMk id="4" creationId="{DB829AF7-F269-86C8-7123-DD6E8BD7AD0E}"/>
          </ac:picMkLst>
        </pc:picChg>
      </pc:sldChg>
      <pc:sldChg chg="addSp delSp modSp new">
        <pc:chgData name="FUENTES BOTELLA, FRANCISCO" userId="S::f.fuentes@edu.gva.es::04f241e1-cf80-4dbb-8513-f9385d50f52f" providerId="AD" clId="Web-{0E316559-1072-EDBA-4476-ACC2CD2A695C}" dt="2023-04-21T16:33:44.067" v="211" actId="14100"/>
        <pc:sldMkLst>
          <pc:docMk/>
          <pc:sldMk cId="1237378489" sldId="258"/>
        </pc:sldMkLst>
        <pc:spChg chg="mod">
          <ac:chgData name="FUENTES BOTELLA, FRANCISCO" userId="S::f.fuentes@edu.gva.es::04f241e1-cf80-4dbb-8513-f9385d50f52f" providerId="AD" clId="Web-{0E316559-1072-EDBA-4476-ACC2CD2A695C}" dt="2023-04-21T16:10:13.270" v="76" actId="20577"/>
          <ac:spMkLst>
            <pc:docMk/>
            <pc:sldMk cId="1237378489" sldId="258"/>
            <ac:spMk id="2" creationId="{2691F504-0973-B5AD-D8BC-9BB10D892B4B}"/>
          </ac:spMkLst>
        </pc:spChg>
        <pc:spChg chg="del">
          <ac:chgData name="FUENTES BOTELLA, FRANCISCO" userId="S::f.fuentes@edu.gva.es::04f241e1-cf80-4dbb-8513-f9385d50f52f" providerId="AD" clId="Web-{0E316559-1072-EDBA-4476-ACC2CD2A695C}" dt="2023-04-21T16:10:36.427" v="77"/>
          <ac:spMkLst>
            <pc:docMk/>
            <pc:sldMk cId="1237378489" sldId="258"/>
            <ac:spMk id="3" creationId="{4128E1E9-7FE4-8D77-A2D8-D1DF00794769}"/>
          </ac:spMkLst>
        </pc:spChg>
        <pc:spChg chg="add del mod">
          <ac:chgData name="FUENTES BOTELLA, FRANCISCO" userId="S::f.fuentes@edu.gva.es::04f241e1-cf80-4dbb-8513-f9385d50f52f" providerId="AD" clId="Web-{0E316559-1072-EDBA-4476-ACC2CD2A695C}" dt="2023-04-21T16:32:32.861" v="205"/>
          <ac:spMkLst>
            <pc:docMk/>
            <pc:sldMk cId="1237378489" sldId="258"/>
            <ac:spMk id="6" creationId="{2EDF3F2A-D01C-4843-76BC-49FFFB5D5CB7}"/>
          </ac:spMkLst>
        </pc:spChg>
        <pc:picChg chg="add del mod ord">
          <ac:chgData name="FUENTES BOTELLA, FRANCISCO" userId="S::f.fuentes@edu.gva.es::04f241e1-cf80-4dbb-8513-f9385d50f52f" providerId="AD" clId="Web-{0E316559-1072-EDBA-4476-ACC2CD2A695C}" dt="2023-04-21T16:28:24.775" v="204"/>
          <ac:picMkLst>
            <pc:docMk/>
            <pc:sldMk cId="1237378489" sldId="258"/>
            <ac:picMk id="4" creationId="{856E38E2-1493-40B3-59CD-DA706B154C84}"/>
          </ac:picMkLst>
        </pc:picChg>
        <pc:picChg chg="add mod ord">
          <ac:chgData name="FUENTES BOTELLA, FRANCISCO" userId="S::f.fuentes@edu.gva.es::04f241e1-cf80-4dbb-8513-f9385d50f52f" providerId="AD" clId="Web-{0E316559-1072-EDBA-4476-ACC2CD2A695C}" dt="2023-04-21T16:33:44.067" v="211" actId="14100"/>
          <ac:picMkLst>
            <pc:docMk/>
            <pc:sldMk cId="1237378489" sldId="258"/>
            <ac:picMk id="7" creationId="{2667D63D-179E-6665-3172-266A6059760C}"/>
          </ac:picMkLst>
        </pc:picChg>
      </pc:sldChg>
      <pc:sldChg chg="addSp delSp modSp new">
        <pc:chgData name="FUENTES BOTELLA, FRANCISCO" userId="S::f.fuentes@edu.gva.es::04f241e1-cf80-4dbb-8513-f9385d50f52f" providerId="AD" clId="Web-{0E316559-1072-EDBA-4476-ACC2CD2A695C}" dt="2023-04-21T16:15:25.452" v="110" actId="14100"/>
        <pc:sldMkLst>
          <pc:docMk/>
          <pc:sldMk cId="2074730087" sldId="259"/>
        </pc:sldMkLst>
        <pc:spChg chg="mod">
          <ac:chgData name="FUENTES BOTELLA, FRANCISCO" userId="S::f.fuentes@edu.gva.es::04f241e1-cf80-4dbb-8513-f9385d50f52f" providerId="AD" clId="Web-{0E316559-1072-EDBA-4476-ACC2CD2A695C}" dt="2023-04-21T16:11:57.133" v="104" actId="20577"/>
          <ac:spMkLst>
            <pc:docMk/>
            <pc:sldMk cId="2074730087" sldId="259"/>
            <ac:spMk id="2" creationId="{A941B061-783A-89A4-E3B0-FF5B29450E87}"/>
          </ac:spMkLst>
        </pc:spChg>
        <pc:spChg chg="del">
          <ac:chgData name="FUENTES BOTELLA, FRANCISCO" userId="S::f.fuentes@edu.gva.es::04f241e1-cf80-4dbb-8513-f9385d50f52f" providerId="AD" clId="Web-{0E316559-1072-EDBA-4476-ACC2CD2A695C}" dt="2023-04-21T16:15:01.967" v="105"/>
          <ac:spMkLst>
            <pc:docMk/>
            <pc:sldMk cId="2074730087" sldId="259"/>
            <ac:spMk id="3" creationId="{A0E991D4-5629-C250-450D-451F3904EC5E}"/>
          </ac:spMkLst>
        </pc:spChg>
        <pc:picChg chg="add mod ord">
          <ac:chgData name="FUENTES BOTELLA, FRANCISCO" userId="S::f.fuentes@edu.gva.es::04f241e1-cf80-4dbb-8513-f9385d50f52f" providerId="AD" clId="Web-{0E316559-1072-EDBA-4476-ACC2CD2A695C}" dt="2023-04-21T16:15:25.452" v="110" actId="14100"/>
          <ac:picMkLst>
            <pc:docMk/>
            <pc:sldMk cId="2074730087" sldId="259"/>
            <ac:picMk id="4" creationId="{0D5146D4-D9AE-518B-E3E7-276145E7AF3C}"/>
          </ac:picMkLst>
        </pc:picChg>
      </pc:sldChg>
      <pc:sldChg chg="addSp delSp modSp new">
        <pc:chgData name="FUENTES BOTELLA, FRANCISCO" userId="S::f.fuentes@edu.gva.es::04f241e1-cf80-4dbb-8513-f9385d50f52f" providerId="AD" clId="Web-{0E316559-1072-EDBA-4476-ACC2CD2A695C}" dt="2023-04-21T16:18:08.817" v="140" actId="1076"/>
        <pc:sldMkLst>
          <pc:docMk/>
          <pc:sldMk cId="1901121377" sldId="260"/>
        </pc:sldMkLst>
        <pc:spChg chg="mod">
          <ac:chgData name="FUENTES BOTELLA, FRANCISCO" userId="S::f.fuentes@edu.gva.es::04f241e1-cf80-4dbb-8513-f9385d50f52f" providerId="AD" clId="Web-{0E316559-1072-EDBA-4476-ACC2CD2A695C}" dt="2023-04-21T16:16:09.235" v="135" actId="20577"/>
          <ac:spMkLst>
            <pc:docMk/>
            <pc:sldMk cId="1901121377" sldId="260"/>
            <ac:spMk id="2" creationId="{F84CB5A7-E53A-BBE4-597C-DC4AA593F1AB}"/>
          </ac:spMkLst>
        </pc:spChg>
        <pc:spChg chg="del">
          <ac:chgData name="FUENTES BOTELLA, FRANCISCO" userId="S::f.fuentes@edu.gva.es::04f241e1-cf80-4dbb-8513-f9385d50f52f" providerId="AD" clId="Web-{0E316559-1072-EDBA-4476-ACC2CD2A695C}" dt="2023-04-21T16:17:47.738" v="136"/>
          <ac:spMkLst>
            <pc:docMk/>
            <pc:sldMk cId="1901121377" sldId="260"/>
            <ac:spMk id="3" creationId="{137B6EFC-6280-46E5-D88D-E3E875393D18}"/>
          </ac:spMkLst>
        </pc:spChg>
        <pc:picChg chg="add mod ord">
          <ac:chgData name="FUENTES BOTELLA, FRANCISCO" userId="S::f.fuentes@edu.gva.es::04f241e1-cf80-4dbb-8513-f9385d50f52f" providerId="AD" clId="Web-{0E316559-1072-EDBA-4476-ACC2CD2A695C}" dt="2023-04-21T16:18:08.817" v="140" actId="1076"/>
          <ac:picMkLst>
            <pc:docMk/>
            <pc:sldMk cId="1901121377" sldId="260"/>
            <ac:picMk id="4" creationId="{99BD52EB-C769-CDE5-3B0E-659167746C28}"/>
          </ac:picMkLst>
        </pc:picChg>
      </pc:sldChg>
      <pc:sldChg chg="addSp delSp modSp new">
        <pc:chgData name="FUENTES BOTELLA, FRANCISCO" userId="S::f.fuentes@edu.gva.es::04f241e1-cf80-4dbb-8513-f9385d50f52f" providerId="AD" clId="Web-{0E316559-1072-EDBA-4476-ACC2CD2A695C}" dt="2023-04-21T16:20:21.431" v="162" actId="14100"/>
        <pc:sldMkLst>
          <pc:docMk/>
          <pc:sldMk cId="53435980" sldId="261"/>
        </pc:sldMkLst>
        <pc:spChg chg="mod">
          <ac:chgData name="FUENTES BOTELLA, FRANCISCO" userId="S::f.fuentes@edu.gva.es::04f241e1-cf80-4dbb-8513-f9385d50f52f" providerId="AD" clId="Web-{0E316559-1072-EDBA-4476-ACC2CD2A695C}" dt="2023-04-21T16:18:44.287" v="157" actId="20577"/>
          <ac:spMkLst>
            <pc:docMk/>
            <pc:sldMk cId="53435980" sldId="261"/>
            <ac:spMk id="2" creationId="{9BD23EF9-B56A-D1E5-D819-23068FF907F0}"/>
          </ac:spMkLst>
        </pc:spChg>
        <pc:spChg chg="del">
          <ac:chgData name="FUENTES BOTELLA, FRANCISCO" userId="S::f.fuentes@edu.gva.es::04f241e1-cf80-4dbb-8513-f9385d50f52f" providerId="AD" clId="Web-{0E316559-1072-EDBA-4476-ACC2CD2A695C}" dt="2023-04-21T16:20:05.805" v="158"/>
          <ac:spMkLst>
            <pc:docMk/>
            <pc:sldMk cId="53435980" sldId="261"/>
            <ac:spMk id="3" creationId="{70B682FB-33CE-265F-E089-2046AD366D03}"/>
          </ac:spMkLst>
        </pc:spChg>
        <pc:picChg chg="add mod ord">
          <ac:chgData name="FUENTES BOTELLA, FRANCISCO" userId="S::f.fuentes@edu.gva.es::04f241e1-cf80-4dbb-8513-f9385d50f52f" providerId="AD" clId="Web-{0E316559-1072-EDBA-4476-ACC2CD2A695C}" dt="2023-04-21T16:20:21.431" v="162" actId="14100"/>
          <ac:picMkLst>
            <pc:docMk/>
            <pc:sldMk cId="53435980" sldId="261"/>
            <ac:picMk id="4" creationId="{69B90EE8-FF7B-7ED5-3C73-A248C87113D3}"/>
          </ac:picMkLst>
        </pc:picChg>
      </pc:sldChg>
      <pc:sldChg chg="addSp delSp modSp new">
        <pc:chgData name="FUENTES BOTELLA, FRANCISCO" userId="S::f.fuentes@edu.gva.es::04f241e1-cf80-4dbb-8513-f9385d50f52f" providerId="AD" clId="Web-{0E316559-1072-EDBA-4476-ACC2CD2A695C}" dt="2023-04-21T16:23:25.734" v="182" actId="14100"/>
        <pc:sldMkLst>
          <pc:docMk/>
          <pc:sldMk cId="1673229299" sldId="262"/>
        </pc:sldMkLst>
        <pc:spChg chg="mod">
          <ac:chgData name="FUENTES BOTELLA, FRANCISCO" userId="S::f.fuentes@edu.gva.es::04f241e1-cf80-4dbb-8513-f9385d50f52f" providerId="AD" clId="Web-{0E316559-1072-EDBA-4476-ACC2CD2A695C}" dt="2023-04-21T16:20:57.870" v="176" actId="20577"/>
          <ac:spMkLst>
            <pc:docMk/>
            <pc:sldMk cId="1673229299" sldId="262"/>
            <ac:spMk id="2" creationId="{1BF318C5-C632-D46C-5A88-8D7D46A5A537}"/>
          </ac:spMkLst>
        </pc:spChg>
        <pc:spChg chg="del">
          <ac:chgData name="FUENTES BOTELLA, FRANCISCO" userId="S::f.fuentes@edu.gva.es::04f241e1-cf80-4dbb-8513-f9385d50f52f" providerId="AD" clId="Web-{0E316559-1072-EDBA-4476-ACC2CD2A695C}" dt="2023-04-21T16:23:00.733" v="177"/>
          <ac:spMkLst>
            <pc:docMk/>
            <pc:sldMk cId="1673229299" sldId="262"/>
            <ac:spMk id="3" creationId="{C29F1F55-BC8C-FD11-2718-EEAF6E2664FC}"/>
          </ac:spMkLst>
        </pc:spChg>
        <pc:picChg chg="add mod ord">
          <ac:chgData name="FUENTES BOTELLA, FRANCISCO" userId="S::f.fuentes@edu.gva.es::04f241e1-cf80-4dbb-8513-f9385d50f52f" providerId="AD" clId="Web-{0E316559-1072-EDBA-4476-ACC2CD2A695C}" dt="2023-04-21T16:23:25.734" v="182" actId="14100"/>
          <ac:picMkLst>
            <pc:docMk/>
            <pc:sldMk cId="1673229299" sldId="262"/>
            <ac:picMk id="4" creationId="{9605C1A5-FA2E-B5FB-622A-385F0F450FB3}"/>
          </ac:picMkLst>
        </pc:picChg>
      </pc:sldChg>
      <pc:sldChg chg="addSp delSp modSp new">
        <pc:chgData name="FUENTES BOTELLA, FRANCISCO" userId="S::f.fuentes@edu.gva.es::04f241e1-cf80-4dbb-8513-f9385d50f52f" providerId="AD" clId="Web-{0E316559-1072-EDBA-4476-ACC2CD2A695C}" dt="2023-04-21T16:25:44.613" v="203" actId="1076"/>
        <pc:sldMkLst>
          <pc:docMk/>
          <pc:sldMk cId="1284582186" sldId="263"/>
        </pc:sldMkLst>
        <pc:spChg chg="mod">
          <ac:chgData name="FUENTES BOTELLA, FRANCISCO" userId="S::f.fuentes@edu.gva.es::04f241e1-cf80-4dbb-8513-f9385d50f52f" providerId="AD" clId="Web-{0E316559-1072-EDBA-4476-ACC2CD2A695C}" dt="2023-04-21T16:24:15.720" v="199" actId="20577"/>
          <ac:spMkLst>
            <pc:docMk/>
            <pc:sldMk cId="1284582186" sldId="263"/>
            <ac:spMk id="2" creationId="{69ABB695-7FF8-1AF4-7247-8B878D3F42C0}"/>
          </ac:spMkLst>
        </pc:spChg>
        <pc:spChg chg="del">
          <ac:chgData name="FUENTES BOTELLA, FRANCISCO" userId="S::f.fuentes@edu.gva.es::04f241e1-cf80-4dbb-8513-f9385d50f52f" providerId="AD" clId="Web-{0E316559-1072-EDBA-4476-ACC2CD2A695C}" dt="2023-04-21T16:25:23.441" v="200"/>
          <ac:spMkLst>
            <pc:docMk/>
            <pc:sldMk cId="1284582186" sldId="263"/>
            <ac:spMk id="3" creationId="{0D4F84F1-50EB-EC36-CC08-3B3BAC33F658}"/>
          </ac:spMkLst>
        </pc:spChg>
        <pc:picChg chg="add mod ord">
          <ac:chgData name="FUENTES BOTELLA, FRANCISCO" userId="S::f.fuentes@edu.gva.es::04f241e1-cf80-4dbb-8513-f9385d50f52f" providerId="AD" clId="Web-{0E316559-1072-EDBA-4476-ACC2CD2A695C}" dt="2023-04-21T16:25:44.613" v="203" actId="1076"/>
          <ac:picMkLst>
            <pc:docMk/>
            <pc:sldMk cId="1284582186" sldId="263"/>
            <ac:picMk id="4" creationId="{B0F07A70-2DFA-0E7C-7BF3-716E134127A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61035"/>
          </a:xfrm>
        </p:spPr>
        <p:txBody>
          <a:bodyPr>
            <a:normAutofit fontScale="90000"/>
          </a:bodyPr>
          <a:lstStyle/>
          <a:p>
            <a:r>
              <a:rPr lang="es-ES" b="1" dirty="0">
                <a:cs typeface="Calibri Light"/>
              </a:rPr>
              <a:t>TECNOLOGÍA 4 ESO</a:t>
            </a:r>
            <a:endParaRPr lang="es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4" descr="Imagen que contiene persona, sostener, computadora, tabla&#10;&#10;Descripción generada automáticamente">
            <a:extLst>
              <a:ext uri="{FF2B5EF4-FFF2-40B4-BE49-F238E27FC236}">
                <a16:creationId xmlns:a16="http://schemas.microsoft.com/office/drawing/2014/main" id="{A49F66E8-18CB-7ECA-E72C-EAF1666DB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79" y="1432275"/>
            <a:ext cx="10348819" cy="543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D26D3-B46E-719F-1750-E3845A98E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cs typeface="Calibri Light"/>
              </a:rPr>
              <a:t>TÉCNICAS PARA EL DISEÑO Y DIFUSIÓN DE PRODUCTOS Y PROYECTOS</a:t>
            </a:r>
            <a:endParaRPr lang="es-E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DB829AF7-F269-86C8-7123-DD6E8BD7A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0658" y="1552456"/>
            <a:ext cx="8868837" cy="5300243"/>
          </a:xfrm>
        </p:spPr>
      </p:pic>
    </p:spTree>
    <p:extLst>
      <p:ext uri="{BB962C8B-B14F-4D97-AF65-F5344CB8AC3E}">
        <p14:creationId xmlns:p14="http://schemas.microsoft.com/office/powerpoint/2010/main" val="45648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91F504-0973-B5AD-D8BC-9BB10D89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cs typeface="Calibri Light"/>
              </a:rPr>
              <a:t>MATERIALES, FABRICACIÓN Y DIFUSIÓN DE PRODUCTOS Y PROYECTOS</a:t>
            </a:r>
          </a:p>
        </p:txBody>
      </p:sp>
      <p:pic>
        <p:nvPicPr>
          <p:cNvPr id="7" name="Imagen 7" descr="Imagen que contiene tabla, alambre, pastel, luz&#10;&#10;Descripción generada automáticamente">
            <a:extLst>
              <a:ext uri="{FF2B5EF4-FFF2-40B4-BE49-F238E27FC236}">
                <a16:creationId xmlns:a16="http://schemas.microsoft.com/office/drawing/2014/main" id="{2667D63D-179E-6665-3172-266A60597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246" y="1594304"/>
            <a:ext cx="10410115" cy="5263016"/>
          </a:xfrm>
        </p:spPr>
      </p:pic>
    </p:spTree>
    <p:extLst>
      <p:ext uri="{BB962C8B-B14F-4D97-AF65-F5344CB8AC3E}">
        <p14:creationId xmlns:p14="http://schemas.microsoft.com/office/powerpoint/2010/main" val="123737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1B061-783A-89A4-E3B0-FF5B29450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cs typeface="Calibri Light"/>
              </a:rPr>
              <a:t>ELECTRÓNICA Y NEUMÁTICA: APLICACIONES EN ROBÓTICA</a:t>
            </a:r>
            <a:endParaRPr lang="es-ES"/>
          </a:p>
        </p:txBody>
      </p:sp>
      <p:pic>
        <p:nvPicPr>
          <p:cNvPr id="4" name="Imagen 4" descr="Imagen que contiene naranja, lego, juguete, edificio&#10;&#10;Descripción generada automáticamente">
            <a:extLst>
              <a:ext uri="{FF2B5EF4-FFF2-40B4-BE49-F238E27FC236}">
                <a16:creationId xmlns:a16="http://schemas.microsoft.com/office/drawing/2014/main" id="{0D5146D4-D9AE-518B-E3E7-276145E7A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356" y="1552456"/>
            <a:ext cx="8229023" cy="5300242"/>
          </a:xfrm>
        </p:spPr>
      </p:pic>
    </p:spTree>
    <p:extLst>
      <p:ext uri="{BB962C8B-B14F-4D97-AF65-F5344CB8AC3E}">
        <p14:creationId xmlns:p14="http://schemas.microsoft.com/office/powerpoint/2010/main" val="2074730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4CB5A7-E53A-BBE4-597C-DC4AA593F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cs typeface="Calibri Light"/>
              </a:rPr>
              <a:t>SISTEMAS DE CONTROL Y AUTOMATIZACIÓN DE PROCESOS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99BD52EB-C769-CDE5-3B0E-659167746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230" y="1702624"/>
            <a:ext cx="10817164" cy="5143679"/>
          </a:xfrm>
        </p:spPr>
      </p:pic>
    </p:spTree>
    <p:extLst>
      <p:ext uri="{BB962C8B-B14F-4D97-AF65-F5344CB8AC3E}">
        <p14:creationId xmlns:p14="http://schemas.microsoft.com/office/powerpoint/2010/main" val="1901121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D23EF9-B56A-D1E5-D819-23068FF90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cs typeface="Calibri Light"/>
              </a:rPr>
              <a:t>ARQUITECTURA BIOCLIMÁTICA</a:t>
            </a:r>
          </a:p>
        </p:txBody>
      </p:sp>
      <p:pic>
        <p:nvPicPr>
          <p:cNvPr id="4" name="Imagen 4" descr="Diagrama&#10;&#10;Descripción generada automáticamente">
            <a:extLst>
              <a:ext uri="{FF2B5EF4-FFF2-40B4-BE49-F238E27FC236}">
                <a16:creationId xmlns:a16="http://schemas.microsoft.com/office/drawing/2014/main" id="{69B90EE8-FF7B-7ED5-3C73-A248C8711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5384" y="1308041"/>
            <a:ext cx="7227495" cy="5544657"/>
          </a:xfrm>
        </p:spPr>
      </p:pic>
    </p:spTree>
    <p:extLst>
      <p:ext uri="{BB962C8B-B14F-4D97-AF65-F5344CB8AC3E}">
        <p14:creationId xmlns:p14="http://schemas.microsoft.com/office/powerpoint/2010/main" val="53435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318C5-C632-D46C-5A88-8D7D46A5A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cs typeface="Calibri Light"/>
              </a:rPr>
              <a:t>TRANSPORTE Y SOSTENIBILIDAD</a:t>
            </a:r>
            <a:endParaRPr lang="es-ES"/>
          </a:p>
        </p:txBody>
      </p:sp>
      <p:pic>
        <p:nvPicPr>
          <p:cNvPr id="4" name="Imagen 4" descr="Gráfico&#10;&#10;Descripción generada automáticamente">
            <a:extLst>
              <a:ext uri="{FF2B5EF4-FFF2-40B4-BE49-F238E27FC236}">
                <a16:creationId xmlns:a16="http://schemas.microsoft.com/office/drawing/2014/main" id="{9605C1A5-FA2E-B5FB-622A-385F0F450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7026" y="1264908"/>
            <a:ext cx="8792324" cy="5587790"/>
          </a:xfrm>
        </p:spPr>
      </p:pic>
    </p:spTree>
    <p:extLst>
      <p:ext uri="{BB962C8B-B14F-4D97-AF65-F5344CB8AC3E}">
        <p14:creationId xmlns:p14="http://schemas.microsoft.com/office/powerpoint/2010/main" val="1673229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BB695-7FF8-1AF4-7247-8B878D3F4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b="1" dirty="0">
                <a:cs typeface="Calibri Light"/>
              </a:rPr>
              <a:t>FIN DE LA PRESENTACIÓN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B0F07A70-2DFA-0E7C-7BF3-716E13412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055" y="1404820"/>
            <a:ext cx="9691890" cy="5454531"/>
          </a:xfrm>
        </p:spPr>
      </p:pic>
    </p:spTree>
    <p:extLst>
      <p:ext uri="{BB962C8B-B14F-4D97-AF65-F5344CB8AC3E}">
        <p14:creationId xmlns:p14="http://schemas.microsoft.com/office/powerpoint/2010/main" val="12845821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BD18D3F7288E745996656793FA4913E" ma:contentTypeVersion="13" ma:contentTypeDescription="Crear nuevo documento." ma:contentTypeScope="" ma:versionID="3b292edd6aa652c24cebe6157ac8967a">
  <xsd:schema xmlns:xsd="http://www.w3.org/2001/XMLSchema" xmlns:xs="http://www.w3.org/2001/XMLSchema" xmlns:p="http://schemas.microsoft.com/office/2006/metadata/properties" xmlns:ns2="b5f761dc-0ad6-4c4e-b39e-b164820ce0c6" xmlns:ns3="cccfa497-ac3e-4aea-9a3a-5d2483928464" targetNamespace="http://schemas.microsoft.com/office/2006/metadata/properties" ma:root="true" ma:fieldsID="1b226cb29a403342e670d96ac92f82b2" ns2:_="" ns3:_="">
    <xsd:import namespace="b5f761dc-0ad6-4c4e-b39e-b164820ce0c6"/>
    <xsd:import namespace="cccfa497-ac3e-4aea-9a3a-5d24839284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f761dc-0ad6-4c4e-b39e-b164820ce0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f4f5d4c4-0854-4d98-839d-01d00d4fd4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fa497-ac3e-4aea-9a3a-5d248392846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fb1715df-6726-47d1-a7dc-17e38c0af62e}" ma:internalName="TaxCatchAll" ma:showField="CatchAllData" ma:web="cccfa497-ac3e-4aea-9a3a-5d24839284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f761dc-0ad6-4c4e-b39e-b164820ce0c6">
      <Terms xmlns="http://schemas.microsoft.com/office/infopath/2007/PartnerControls"/>
    </lcf76f155ced4ddcb4097134ff3c332f>
    <TaxCatchAll xmlns="cccfa497-ac3e-4aea-9a3a-5d2483928464" xsi:nil="true"/>
  </documentManagement>
</p:properties>
</file>

<file path=customXml/itemProps1.xml><?xml version="1.0" encoding="utf-8"?>
<ds:datastoreItem xmlns:ds="http://schemas.openxmlformats.org/officeDocument/2006/customXml" ds:itemID="{5C88FCBC-DE7D-4D0C-BA5A-5E8F7D4EC04A}"/>
</file>

<file path=customXml/itemProps2.xml><?xml version="1.0" encoding="utf-8"?>
<ds:datastoreItem xmlns:ds="http://schemas.openxmlformats.org/officeDocument/2006/customXml" ds:itemID="{FA6BB999-7AAB-4550-B05C-946421027E98}"/>
</file>

<file path=customXml/itemProps3.xml><?xml version="1.0" encoding="utf-8"?>
<ds:datastoreItem xmlns:ds="http://schemas.openxmlformats.org/officeDocument/2006/customXml" ds:itemID="{6939E713-44AD-44EC-9123-201D335FFD1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TECNOLOGÍA 4 ESO</vt:lpstr>
      <vt:lpstr>TÉCNICAS PARA EL DISEÑO Y DIFUSIÓN DE PRODUCTOS Y PROYECTOS</vt:lpstr>
      <vt:lpstr>MATERIALES, FABRICACIÓN Y DIFUSIÓN DE PRODUCTOS Y PROYECTOS</vt:lpstr>
      <vt:lpstr>ELECTRÓNICA Y NEUMÁTICA: APLICACIONES EN ROBÓTICA</vt:lpstr>
      <vt:lpstr>SISTEMAS DE CONTROL Y AUTOMATIZACIÓN DE PROCESOS</vt:lpstr>
      <vt:lpstr>ARQUITECTURA BIOCLIMÁTICA</vt:lpstr>
      <vt:lpstr>TRANSPORTE Y SOSTENIBILIDAD</vt:lpstr>
      <vt:lpstr>FIN DE LA PRESENTACIÓN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89</cp:revision>
  <dcterms:created xsi:type="dcterms:W3CDTF">2023-04-21T15:48:17Z</dcterms:created>
  <dcterms:modified xsi:type="dcterms:W3CDTF">2023-04-21T16:33:45Z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0x0101007BD18D3F7288E745996656793FA4913E</vt:lpwstr>
  </property>
</Properties>
</file>