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75" r:id="rId5"/>
    <p:sldId id="260" r:id="rId6"/>
    <p:sldId id="262" r:id="rId7"/>
    <p:sldId id="272" r:id="rId8"/>
    <p:sldId id="261" r:id="rId9"/>
    <p:sldId id="274" r:id="rId10"/>
    <p:sldId id="273" r:id="rId11"/>
    <p:sldId id="265" r:id="rId12"/>
    <p:sldId id="264" r:id="rId13"/>
    <p:sldId id="276" r:id="rId14"/>
    <p:sldId id="266" r:id="rId15"/>
    <p:sldId id="267" r:id="rId16"/>
    <p:sldId id="268" r:id="rId17"/>
    <p:sldId id="269" r:id="rId18"/>
    <p:sldId id="270" r:id="rId1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AF5EF9-6327-B58A-5D1F-C59DD7C8850A}" v="2" dt="2026-04-13T17:22:21.957"/>
    <p1510:client id="{8ED1C031-BD45-67E8-A3A2-761ABE03957F}" v="9" dt="2026-04-13T16:37:51.388"/>
    <p1510:client id="{96E6185D-C493-D705-FE2A-769C1287CA36}" v="2" dt="2026-04-13T17:35:15.9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PEZ RODRIGUEZ, MARIA INMACULADA" userId="S::mi.lopezrodriguez@edu.gva.es::c61b33ed-238f-4454-93a7-681cfc3f51c7" providerId="AD" clId="Web-{6DAF5EF9-6327-B58A-5D1F-C59DD7C8850A}"/>
    <pc:docChg chg="addSld delSld">
      <pc:chgData name="LOPEZ RODRIGUEZ, MARIA INMACULADA" userId="S::mi.lopezrodriguez@edu.gva.es::c61b33ed-238f-4454-93a7-681cfc3f51c7" providerId="AD" clId="Web-{6DAF5EF9-6327-B58A-5D1F-C59DD7C8850A}" dt="2026-04-13T17:22:21.957" v="1"/>
      <pc:docMkLst>
        <pc:docMk/>
      </pc:docMkLst>
      <pc:sldChg chg="del">
        <pc:chgData name="LOPEZ RODRIGUEZ, MARIA INMACULADA" userId="S::mi.lopezrodriguez@edu.gva.es::c61b33ed-238f-4454-93a7-681cfc3f51c7" providerId="AD" clId="Web-{6DAF5EF9-6327-B58A-5D1F-C59DD7C8850A}" dt="2026-04-13T17:22:21.957" v="1"/>
        <pc:sldMkLst>
          <pc:docMk/>
          <pc:sldMk cId="0" sldId="259"/>
        </pc:sldMkLst>
      </pc:sldChg>
      <pc:sldChg chg="add">
        <pc:chgData name="LOPEZ RODRIGUEZ, MARIA INMACULADA" userId="S::mi.lopezrodriguez@edu.gva.es::c61b33ed-238f-4454-93a7-681cfc3f51c7" providerId="AD" clId="Web-{6DAF5EF9-6327-B58A-5D1F-C59DD7C8850A}" dt="2026-04-13T17:21:58.862" v="0"/>
        <pc:sldMkLst>
          <pc:docMk/>
          <pc:sldMk cId="3590800180" sldId="275"/>
        </pc:sldMkLst>
      </pc:sldChg>
    </pc:docChg>
  </pc:docChgLst>
  <pc:docChgLst>
    <pc:chgData name="LOPEZ RODRIGUEZ, MARIA INMACULADA" userId="S::mi.lopezrodriguez@edu.gva.es::c61b33ed-238f-4454-93a7-681cfc3f51c7" providerId="AD" clId="Web-{8ED1C031-BD45-67E8-A3A2-761ABE03957F}"/>
    <pc:docChg chg="addSld delSld sldOrd">
      <pc:chgData name="LOPEZ RODRIGUEZ, MARIA INMACULADA" userId="S::mi.lopezrodriguez@edu.gva.es::c61b33ed-238f-4454-93a7-681cfc3f51c7" providerId="AD" clId="Web-{8ED1C031-BD45-67E8-A3A2-761ABE03957F}" dt="2026-04-13T16:37:51.388" v="8"/>
      <pc:docMkLst>
        <pc:docMk/>
      </pc:docMkLst>
      <pc:sldChg chg="del">
        <pc:chgData name="LOPEZ RODRIGUEZ, MARIA INMACULADA" userId="S::mi.lopezrodriguez@edu.gva.es::c61b33ed-238f-4454-93a7-681cfc3f51c7" providerId="AD" clId="Web-{8ED1C031-BD45-67E8-A3A2-761ABE03957F}" dt="2026-04-13T16:32:17.758" v="1"/>
        <pc:sldMkLst>
          <pc:docMk/>
          <pc:sldMk cId="0" sldId="256"/>
        </pc:sldMkLst>
      </pc:sldChg>
      <pc:sldChg chg="ord">
        <pc:chgData name="LOPEZ RODRIGUEZ, MARIA INMACULADA" userId="S::mi.lopezrodriguez@edu.gva.es::c61b33ed-238f-4454-93a7-681cfc3f51c7" providerId="AD" clId="Web-{8ED1C031-BD45-67E8-A3A2-761ABE03957F}" dt="2026-04-13T16:33:07.634" v="2"/>
        <pc:sldMkLst>
          <pc:docMk/>
          <pc:sldMk cId="0" sldId="262"/>
        </pc:sldMkLst>
      </pc:sldChg>
      <pc:sldChg chg="add del">
        <pc:chgData name="LOPEZ RODRIGUEZ, MARIA INMACULADA" userId="S::mi.lopezrodriguez@edu.gva.es::c61b33ed-238f-4454-93a7-681cfc3f51c7" providerId="AD" clId="Web-{8ED1C031-BD45-67E8-A3A2-761ABE03957F}" dt="2026-04-13T16:37:51.388" v="8"/>
        <pc:sldMkLst>
          <pc:docMk/>
          <pc:sldMk cId="0" sldId="263"/>
        </pc:sldMkLst>
      </pc:sldChg>
      <pc:sldChg chg="ord">
        <pc:chgData name="LOPEZ RODRIGUEZ, MARIA INMACULADA" userId="S::mi.lopezrodriguez@edu.gva.es::c61b33ed-238f-4454-93a7-681cfc3f51c7" providerId="AD" clId="Web-{8ED1C031-BD45-67E8-A3A2-761ABE03957F}" dt="2026-04-13T16:36:53.247" v="7"/>
        <pc:sldMkLst>
          <pc:docMk/>
          <pc:sldMk cId="0" sldId="265"/>
        </pc:sldMkLst>
      </pc:sldChg>
      <pc:sldChg chg="add">
        <pc:chgData name="LOPEZ RODRIGUEZ, MARIA INMACULADA" userId="S::mi.lopezrodriguez@edu.gva.es::c61b33ed-238f-4454-93a7-681cfc3f51c7" providerId="AD" clId="Web-{8ED1C031-BD45-67E8-A3A2-761ABE03957F}" dt="2026-04-13T16:32:06.101" v="0"/>
        <pc:sldMkLst>
          <pc:docMk/>
          <pc:sldMk cId="543927806" sldId="271"/>
        </pc:sldMkLst>
      </pc:sldChg>
      <pc:sldChg chg="add">
        <pc:chgData name="LOPEZ RODRIGUEZ, MARIA INMACULADA" userId="S::mi.lopezrodriguez@edu.gva.es::c61b33ed-238f-4454-93a7-681cfc3f51c7" providerId="AD" clId="Web-{8ED1C031-BD45-67E8-A3A2-761ABE03957F}" dt="2026-04-13T16:33:31.197" v="3"/>
        <pc:sldMkLst>
          <pc:docMk/>
          <pc:sldMk cId="1987172922" sldId="272"/>
        </pc:sldMkLst>
      </pc:sldChg>
      <pc:sldChg chg="add">
        <pc:chgData name="LOPEZ RODRIGUEZ, MARIA INMACULADA" userId="S::mi.lopezrodriguez@edu.gva.es::c61b33ed-238f-4454-93a7-681cfc3f51c7" providerId="AD" clId="Web-{8ED1C031-BD45-67E8-A3A2-761ABE03957F}" dt="2026-04-13T16:34:38.276" v="4"/>
        <pc:sldMkLst>
          <pc:docMk/>
          <pc:sldMk cId="1539429603" sldId="273"/>
        </pc:sldMkLst>
      </pc:sldChg>
      <pc:sldChg chg="add">
        <pc:chgData name="LOPEZ RODRIGUEZ, MARIA INMACULADA" userId="S::mi.lopezrodriguez@edu.gva.es::c61b33ed-238f-4454-93a7-681cfc3f51c7" providerId="AD" clId="Web-{8ED1C031-BD45-67E8-A3A2-761ABE03957F}" dt="2026-04-13T16:36:10.684" v="6"/>
        <pc:sldMkLst>
          <pc:docMk/>
          <pc:sldMk cId="600506349" sldId="274"/>
        </pc:sldMkLst>
      </pc:sldChg>
    </pc:docChg>
  </pc:docChgLst>
  <pc:docChgLst>
    <pc:chgData name="LOPEZ RODRIGUEZ, MARIA INMACULADA" userId="S::mi.lopezrodriguez@edu.gva.es::c61b33ed-238f-4454-93a7-681cfc3f51c7" providerId="AD" clId="Web-{96E6185D-C493-D705-FE2A-769C1287CA36}"/>
    <pc:docChg chg="addSld delSld">
      <pc:chgData name="LOPEZ RODRIGUEZ, MARIA INMACULADA" userId="S::mi.lopezrodriguez@edu.gva.es::c61b33ed-238f-4454-93a7-681cfc3f51c7" providerId="AD" clId="Web-{96E6185D-C493-D705-FE2A-769C1287CA36}" dt="2026-04-13T17:35:15.938" v="1"/>
      <pc:docMkLst>
        <pc:docMk/>
      </pc:docMkLst>
      <pc:sldChg chg="del">
        <pc:chgData name="LOPEZ RODRIGUEZ, MARIA INMACULADA" userId="S::mi.lopezrodriguez@edu.gva.es::c61b33ed-238f-4454-93a7-681cfc3f51c7" providerId="AD" clId="Web-{96E6185D-C493-D705-FE2A-769C1287CA36}" dt="2026-04-13T17:35:15.938" v="1"/>
        <pc:sldMkLst>
          <pc:docMk/>
          <pc:sldMk cId="0" sldId="263"/>
        </pc:sldMkLst>
      </pc:sldChg>
      <pc:sldChg chg="add">
        <pc:chgData name="LOPEZ RODRIGUEZ, MARIA INMACULADA" userId="S::mi.lopezrodriguez@edu.gva.es::c61b33ed-238f-4454-93a7-681cfc3f51c7" providerId="AD" clId="Web-{96E6185D-C493-D705-FE2A-769C1287CA36}" dt="2026-04-13T17:35:09.765" v="0"/>
        <pc:sldMkLst>
          <pc:docMk/>
          <pc:sldMk cId="3318472879" sldId="27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27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29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72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00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72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506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Personalizado</PresentationFormat>
  <Slides>18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terms:created xsi:type="dcterms:W3CDTF">2006-08-16T00:00:00Z</dcterms:created>
  <dcterms:modified xsi:type="dcterms:W3CDTF">2026-04-13T17:35:20Z</dcterms:modified>
</cp:coreProperties>
</file>