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65" r:id="rId3"/>
    <p:sldId id="264" r:id="rId4"/>
    <p:sldId id="267" r:id="rId5"/>
    <p:sldId id="262" r:id="rId6"/>
    <p:sldId id="270"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4843D8-FADB-3315-C862-F421A79A44F1}" v="705" dt="2023-06-16T16:50:52.646"/>
    <p1510:client id="{33182D54-87EE-9322-098A-D5878DF63F70}" v="64" dt="2023-06-19T12:28:09.118"/>
    <p1510:client id="{66091641-5EB2-34EC-67C2-81A17BEE11DC}" v="5" dt="2023-06-14T07:10:37.434"/>
    <p1510:client id="{676010B8-7650-FED6-66DB-95B4FE362EDB}" v="8" dt="2023-06-12T12:21:46.288"/>
    <p1510:client id="{6A16F15F-C75A-B0C6-2C83-9DA59F8A5AD2}" v="603" dt="2023-06-19T09:03:46.127"/>
    <p1510:client id="{AB97F8D6-FA89-E539-A874-9B5B232B6A97}" v="7" dt="2023-06-12T12:13:06.629"/>
    <p1510:client id="{F5D3512F-FC10-509E-597C-4B3CE3C8D379}" v="208" dt="2023-06-19T17:13:15.943"/>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2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14822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932975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87363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406117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29332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916771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459296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06168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23396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710631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818651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7/17/2023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‹Nº›</a:t>
            </a:fld>
            <a:endParaRPr lang="en-US" dirty="0"/>
          </a:p>
        </p:txBody>
      </p:sp>
    </p:spTree>
    <p:extLst>
      <p:ext uri="{BB962C8B-B14F-4D97-AF65-F5344CB8AC3E}">
        <p14:creationId xmlns:p14="http://schemas.microsoft.com/office/powerpoint/2010/main" val="561916613"/>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menjadorescolacervantes@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menjadorescolacervantes@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643468" y="-55033"/>
            <a:ext cx="4620584" cy="4567137"/>
          </a:xfrm>
        </p:spPr>
        <p:txBody>
          <a:bodyPr>
            <a:normAutofit/>
          </a:bodyPr>
          <a:lstStyle/>
          <a:p>
            <a:pPr algn="l"/>
            <a:r>
              <a:rPr lang="es-ES" sz="4400" b="1" dirty="0">
                <a:cs typeface="Calibri Light"/>
              </a:rPr>
              <a:t>INFORMACIÓN SOLICITUD DE COMEDOR ESCOLAR</a:t>
            </a:r>
            <a:br>
              <a:rPr lang="es-ES" sz="4400" b="1" dirty="0">
                <a:cs typeface="Calibri Light"/>
              </a:rPr>
            </a:br>
            <a:r>
              <a:rPr lang="es-ES" sz="4400" b="1" dirty="0" smtClean="0">
                <a:cs typeface="Calibri Light"/>
              </a:rPr>
              <a:t>CURSO </a:t>
            </a:r>
            <a:r>
              <a:rPr lang="es-ES" sz="4400" b="1" dirty="0">
                <a:cs typeface="Calibri Light"/>
              </a:rPr>
              <a:t>2023-24</a:t>
            </a:r>
          </a:p>
        </p:txBody>
      </p:sp>
      <p:sp>
        <p:nvSpPr>
          <p:cNvPr id="3" name="Subtítulo 2"/>
          <p:cNvSpPr>
            <a:spLocks noGrp="1"/>
          </p:cNvSpPr>
          <p:nvPr>
            <p:ph type="subTitle" idx="1"/>
          </p:nvPr>
        </p:nvSpPr>
        <p:spPr>
          <a:xfrm>
            <a:off x="643467" y="5277684"/>
            <a:ext cx="4620584" cy="775494"/>
          </a:xfrm>
        </p:spPr>
        <p:txBody>
          <a:bodyPr vert="horz" lIns="91440" tIns="45720" rIns="91440" bIns="45720" rtlCol="0" anchor="t">
            <a:normAutofit fontScale="92500" lnSpcReduction="10000"/>
          </a:bodyPr>
          <a:lstStyle/>
          <a:p>
            <a:pPr algn="l"/>
            <a:r>
              <a:rPr lang="es-ES" dirty="0">
                <a:cs typeface="Calibri"/>
              </a:rPr>
              <a:t>                                      CEIP CERVANTES </a:t>
            </a:r>
          </a:p>
          <a:p>
            <a:pPr algn="l"/>
            <a:r>
              <a:rPr lang="es-ES" dirty="0">
                <a:cs typeface="Calibri"/>
              </a:rPr>
              <a:t>                            LA POBLA DE FARNALS</a:t>
            </a:r>
          </a:p>
        </p:txBody>
      </p:sp>
      <p:pic>
        <p:nvPicPr>
          <p:cNvPr id="5" name="Picture 4">
            <a:extLst>
              <a:ext uri="{FF2B5EF4-FFF2-40B4-BE49-F238E27FC236}">
                <a16:creationId xmlns:a16="http://schemas.microsoft.com/office/drawing/2014/main" xmlns="" id="{1CDA9679-8DCD-22FC-72A3-2DCE59609B02}"/>
              </a:ext>
            </a:extLst>
          </p:cNvPr>
          <p:cNvPicPr>
            <a:picLocks noChangeAspect="1"/>
          </p:cNvPicPr>
          <p:nvPr/>
        </p:nvPicPr>
        <p:blipFill rotWithShape="1">
          <a:blip r:embed="rId2"/>
          <a:srcRect l="38609" r="6" b="6"/>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406273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AEA08926-DA19-90A8-8B1F-B1298C327355}"/>
              </a:ext>
            </a:extLst>
          </p:cNvPr>
          <p:cNvSpPr>
            <a:spLocks noGrp="1"/>
          </p:cNvSpPr>
          <p:nvPr>
            <p:ph type="title"/>
          </p:nvPr>
        </p:nvSpPr>
        <p:spPr>
          <a:xfrm>
            <a:off x="1371599" y="294538"/>
            <a:ext cx="9895951" cy="1033669"/>
          </a:xfrm>
        </p:spPr>
        <p:txBody>
          <a:bodyPr>
            <a:normAutofit/>
          </a:bodyPr>
          <a:lstStyle/>
          <a:p>
            <a:r>
              <a:rPr lang="es-ES" sz="4000">
                <a:solidFill>
                  <a:srgbClr val="FFFFFF"/>
                </a:solidFill>
                <a:cs typeface="Calibri Light"/>
              </a:rPr>
              <a:t>SOLICITUD COMEDOR ESCOLAR CURSO 23-24</a:t>
            </a:r>
            <a:endParaRPr lang="es-ES" sz="4000">
              <a:solidFill>
                <a:srgbClr val="FFFFFF"/>
              </a:solidFill>
            </a:endParaRPr>
          </a:p>
        </p:txBody>
      </p:sp>
      <p:sp>
        <p:nvSpPr>
          <p:cNvPr id="3" name="Marcador de contenido 2">
            <a:extLst>
              <a:ext uri="{FF2B5EF4-FFF2-40B4-BE49-F238E27FC236}">
                <a16:creationId xmlns:a16="http://schemas.microsoft.com/office/drawing/2014/main" xmlns="" id="{46DDCF66-2E7D-23F2-F6C4-83BBF70C0736}"/>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lnSpc>
                <a:spcPct val="150000"/>
              </a:lnSpc>
              <a:buNone/>
            </a:pPr>
            <a:r>
              <a:rPr lang="es-ES" sz="2000" dirty="0"/>
              <a:t>Estimadas familias:</a:t>
            </a:r>
          </a:p>
          <a:p>
            <a:pPr marL="0" indent="0" algn="just">
              <a:lnSpc>
                <a:spcPct val="150000"/>
              </a:lnSpc>
              <a:buNone/>
            </a:pPr>
            <a:r>
              <a:rPr lang="es-ES" sz="2000" dirty="0"/>
              <a:t>Para poder hacer uso al comedor escolar deberán de rellenar el </a:t>
            </a:r>
            <a:r>
              <a:rPr lang="es-ES" sz="2000" dirty="0" smtClean="0"/>
              <a:t> </a:t>
            </a:r>
            <a:r>
              <a:rPr lang="es-ES" sz="2000" dirty="0"/>
              <a:t>documento </a:t>
            </a:r>
            <a:r>
              <a:rPr lang="es-ES" sz="2000" dirty="0" smtClean="0"/>
              <a:t> “Solicitud comedor escolar” que </a:t>
            </a:r>
            <a:r>
              <a:rPr lang="es-ES" sz="2000" dirty="0"/>
              <a:t>adjuntamos </a:t>
            </a:r>
            <a:r>
              <a:rPr lang="es-ES" sz="2000" dirty="0" smtClean="0"/>
              <a:t>a continuación.  </a:t>
            </a:r>
            <a:r>
              <a:rPr lang="es-ES" sz="2000" dirty="0"/>
              <a:t>Se puede cumplimentar directamente en el ordenador, guardar el documento rellenado y enviarlo al email (</a:t>
            </a:r>
            <a:r>
              <a:rPr lang="es-ES" sz="2000" u="sng" dirty="0">
                <a:hlinkClick r:id="rId2"/>
              </a:rPr>
              <a:t>menjadorescolacervantes@gmail.com</a:t>
            </a:r>
            <a:r>
              <a:rPr lang="es-ES" sz="2000" dirty="0"/>
              <a:t>).</a:t>
            </a:r>
          </a:p>
          <a:p>
            <a:pPr>
              <a:lnSpc>
                <a:spcPct val="150000"/>
              </a:lnSpc>
            </a:pPr>
            <a:endParaRPr lang="es-ES" sz="2000" dirty="0">
              <a:ea typeface="+mn-lt"/>
              <a:cs typeface="+mn-lt"/>
            </a:endParaRPr>
          </a:p>
          <a:p>
            <a:endParaRPr lang="es-ES" sz="2000" dirty="0">
              <a:cs typeface="Calibri"/>
            </a:endParaRPr>
          </a:p>
        </p:txBody>
      </p:sp>
    </p:spTree>
    <p:extLst>
      <p:ext uri="{BB962C8B-B14F-4D97-AF65-F5344CB8AC3E}">
        <p14:creationId xmlns:p14="http://schemas.microsoft.com/office/powerpoint/2010/main" val="12555425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xmlns=""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xmlns=""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xmlns=""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xmlns=""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xmlns=""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7A49E0C5-42B8-0E22-5635-D3E9EF026FFB}"/>
              </a:ext>
            </a:extLst>
          </p:cNvPr>
          <p:cNvSpPr>
            <a:spLocks noGrp="1"/>
          </p:cNvSpPr>
          <p:nvPr>
            <p:ph type="title"/>
          </p:nvPr>
        </p:nvSpPr>
        <p:spPr>
          <a:xfrm>
            <a:off x="1371599" y="294538"/>
            <a:ext cx="9895951" cy="1033669"/>
          </a:xfrm>
        </p:spPr>
        <p:txBody>
          <a:bodyPr>
            <a:normAutofit/>
          </a:bodyPr>
          <a:lstStyle/>
          <a:p>
            <a:r>
              <a:rPr lang="es-ES" sz="4000" dirty="0">
                <a:solidFill>
                  <a:srgbClr val="FFFFFF"/>
                </a:solidFill>
                <a:cs typeface="Calibri Light"/>
              </a:rPr>
              <a:t>SOLICITUD COMEDOR ESCOLAR CURSO 23-24</a:t>
            </a:r>
          </a:p>
        </p:txBody>
      </p:sp>
      <p:sp>
        <p:nvSpPr>
          <p:cNvPr id="3" name="Marcador de contenido 2">
            <a:extLst>
              <a:ext uri="{FF2B5EF4-FFF2-40B4-BE49-F238E27FC236}">
                <a16:creationId xmlns:a16="http://schemas.microsoft.com/office/drawing/2014/main" xmlns="" id="{AE048743-E6CD-7550-33C0-2572040229C3}"/>
              </a:ext>
            </a:extLst>
          </p:cNvPr>
          <p:cNvSpPr>
            <a:spLocks noGrp="1"/>
          </p:cNvSpPr>
          <p:nvPr>
            <p:ph idx="1"/>
          </p:nvPr>
        </p:nvSpPr>
        <p:spPr>
          <a:xfrm>
            <a:off x="1371599" y="1622745"/>
            <a:ext cx="9992340" cy="4964667"/>
          </a:xfrm>
        </p:spPr>
        <p:txBody>
          <a:bodyPr vert="horz" lIns="91440" tIns="45720" rIns="91440" bIns="45720" rtlCol="0" anchor="ctr">
            <a:normAutofit fontScale="25000" lnSpcReduction="20000"/>
          </a:bodyPr>
          <a:lstStyle/>
          <a:p>
            <a:endParaRPr lang="es-ES" sz="2000" b="1" dirty="0">
              <a:cs typeface="Calibri" panose="020F0502020204030204"/>
            </a:endParaRPr>
          </a:p>
          <a:p>
            <a:pPr marL="0" indent="0">
              <a:buNone/>
            </a:pPr>
            <a:endParaRPr lang="es-ES" sz="2000" b="1" dirty="0">
              <a:cs typeface="Calibri" panose="020F0502020204030204"/>
            </a:endParaRPr>
          </a:p>
          <a:p>
            <a:endParaRPr lang="es-ES" sz="2000" b="1" dirty="0">
              <a:cs typeface="Calibri" panose="020F0502020204030204"/>
            </a:endParaRPr>
          </a:p>
          <a:p>
            <a:pPr marL="0" indent="0" algn="just">
              <a:buNone/>
            </a:pPr>
            <a:endParaRPr lang="es-ES" sz="5000" dirty="0" smtClean="0"/>
          </a:p>
          <a:p>
            <a:pPr marL="0" indent="0" algn="just">
              <a:buNone/>
            </a:pPr>
            <a:endParaRPr lang="es-ES" sz="5000" dirty="0"/>
          </a:p>
          <a:p>
            <a:pPr marL="0" indent="0" algn="just">
              <a:buNone/>
            </a:pPr>
            <a:endParaRPr lang="es-ES" sz="5000" dirty="0" smtClean="0"/>
          </a:p>
          <a:p>
            <a:pPr marL="0" indent="0" algn="just">
              <a:lnSpc>
                <a:spcPct val="170000"/>
              </a:lnSpc>
              <a:buNone/>
            </a:pPr>
            <a:endParaRPr lang="es-ES" sz="8000" dirty="0" smtClean="0"/>
          </a:p>
          <a:p>
            <a:pPr marL="0" indent="0" algn="just">
              <a:lnSpc>
                <a:spcPct val="170000"/>
              </a:lnSpc>
              <a:buNone/>
            </a:pPr>
            <a:endParaRPr lang="es-ES" sz="8000" dirty="0"/>
          </a:p>
          <a:p>
            <a:pPr marL="0" indent="0" algn="just">
              <a:lnSpc>
                <a:spcPct val="170000"/>
              </a:lnSpc>
              <a:buNone/>
            </a:pPr>
            <a:r>
              <a:rPr lang="es-ES" sz="8000" dirty="0" smtClean="0"/>
              <a:t>Para </a:t>
            </a:r>
            <a:r>
              <a:rPr lang="es-ES" sz="8000" dirty="0"/>
              <a:t>el curso 2023-24 </a:t>
            </a:r>
            <a:r>
              <a:rPr lang="es-ES" sz="8000" dirty="0" smtClean="0"/>
              <a:t>el alumnado del CEIP Cervantes de la </a:t>
            </a:r>
            <a:r>
              <a:rPr lang="es-ES" sz="8000" dirty="0" err="1" smtClean="0"/>
              <a:t>Pobla</a:t>
            </a:r>
            <a:r>
              <a:rPr lang="es-ES" sz="8000" dirty="0" smtClean="0"/>
              <a:t> de </a:t>
            </a:r>
            <a:r>
              <a:rPr lang="es-ES" sz="8000" dirty="0" err="1" smtClean="0"/>
              <a:t>Farnals</a:t>
            </a:r>
            <a:r>
              <a:rPr lang="es-ES" sz="8000" dirty="0" smtClean="0"/>
              <a:t> podrá </a:t>
            </a:r>
            <a:r>
              <a:rPr lang="es-ES" sz="8000" dirty="0"/>
              <a:t>hacer uso del comedor de </a:t>
            </a:r>
            <a:r>
              <a:rPr lang="es-ES" sz="8000" dirty="0" smtClean="0"/>
              <a:t>manera:</a:t>
            </a:r>
          </a:p>
          <a:p>
            <a:pPr marL="0" indent="0" algn="just">
              <a:buNone/>
            </a:pPr>
            <a:endParaRPr lang="es-ES" sz="8000" dirty="0" smtClean="0"/>
          </a:p>
          <a:p>
            <a:pPr marL="0" lvl="2" indent="0" algn="just">
              <a:spcBef>
                <a:spcPts val="1000"/>
              </a:spcBef>
              <a:buNone/>
            </a:pPr>
            <a:r>
              <a:rPr lang="es-ES" sz="8000" dirty="0" smtClean="0"/>
              <a:t> </a:t>
            </a:r>
            <a:r>
              <a:rPr lang="es-ES" sz="8000" dirty="0" smtClean="0">
                <a:sym typeface="Wingdings" panose="05000000000000000000" pitchFamily="2" charset="2"/>
              </a:rPr>
              <a:t> </a:t>
            </a:r>
            <a:r>
              <a:rPr lang="es-ES" sz="8000" b="1" dirty="0" smtClean="0"/>
              <a:t>continua/fija </a:t>
            </a:r>
            <a:r>
              <a:rPr lang="es-ES" sz="8000" b="1" dirty="0"/>
              <a:t>(asidua</a:t>
            </a:r>
            <a:r>
              <a:rPr lang="es-ES" sz="8000" dirty="0"/>
              <a:t>) </a:t>
            </a:r>
            <a:r>
              <a:rPr lang="es-ES" sz="8000" dirty="0" smtClean="0"/>
              <a:t>: </a:t>
            </a:r>
            <a:r>
              <a:rPr lang="es-ES" sz="8000" dirty="0" smtClean="0">
                <a:ea typeface="Calibri" panose="020F0502020204030204"/>
                <a:cs typeface="Calibri" panose="020F0502020204030204"/>
              </a:rPr>
              <a:t>Alumnos/as </a:t>
            </a:r>
            <a:r>
              <a:rPr lang="es-ES" sz="8000" dirty="0">
                <a:ea typeface="Calibri" panose="020F0502020204030204"/>
                <a:cs typeface="Calibri" panose="020F0502020204030204"/>
              </a:rPr>
              <a:t>que van a hacer uso de comedor durante todo el </a:t>
            </a:r>
            <a:r>
              <a:rPr lang="es-ES" sz="8000" dirty="0" smtClean="0">
                <a:ea typeface="Calibri" panose="020F0502020204030204"/>
                <a:cs typeface="Calibri" panose="020F0502020204030204"/>
              </a:rPr>
              <a:t>curso.</a:t>
            </a:r>
            <a:endParaRPr lang="es-ES" sz="8000" dirty="0">
              <a:ea typeface="Calibri" panose="020F0502020204030204"/>
              <a:cs typeface="Calibri" panose="020F0502020204030204"/>
            </a:endParaRPr>
          </a:p>
          <a:p>
            <a:pPr marL="0" indent="0" algn="just">
              <a:buNone/>
            </a:pPr>
            <a:endParaRPr lang="es-ES" sz="8000" dirty="0"/>
          </a:p>
          <a:p>
            <a:pPr marL="0" lvl="2" indent="0" algn="just">
              <a:lnSpc>
                <a:spcPct val="170000"/>
              </a:lnSpc>
              <a:spcBef>
                <a:spcPts val="1000"/>
              </a:spcBef>
              <a:buNone/>
            </a:pPr>
            <a:r>
              <a:rPr lang="es-ES" sz="8000" dirty="0" smtClean="0"/>
              <a:t> </a:t>
            </a:r>
            <a:r>
              <a:rPr lang="es-ES" sz="8000" dirty="0" smtClean="0">
                <a:sym typeface="Wingdings" panose="05000000000000000000" pitchFamily="2" charset="2"/>
              </a:rPr>
              <a:t> </a:t>
            </a:r>
            <a:r>
              <a:rPr lang="es-ES" sz="8000" b="1" dirty="0" smtClean="0"/>
              <a:t>esporádica/ocasional </a:t>
            </a:r>
            <a:r>
              <a:rPr lang="es-ES" sz="8000" b="1" dirty="0"/>
              <a:t>(eventual</a:t>
            </a:r>
            <a:r>
              <a:rPr lang="es-ES" sz="8000" b="1" dirty="0" smtClean="0"/>
              <a:t>):</a:t>
            </a:r>
            <a:r>
              <a:rPr lang="es-ES" sz="8000" b="1" dirty="0" smtClean="0">
                <a:ea typeface="Calibri" panose="020F0502020204030204"/>
                <a:cs typeface="Calibri" panose="020F0502020204030204"/>
              </a:rPr>
              <a:t> </a:t>
            </a:r>
            <a:r>
              <a:rPr lang="es-ES" sz="8000" dirty="0" smtClean="0">
                <a:ea typeface="Calibri" panose="020F0502020204030204"/>
                <a:cs typeface="Calibri" panose="020F0502020204030204"/>
              </a:rPr>
              <a:t>Alumnos/as </a:t>
            </a:r>
            <a:r>
              <a:rPr lang="es-ES" sz="8000" dirty="0">
                <a:ea typeface="Calibri" panose="020F0502020204030204"/>
                <a:cs typeface="Calibri" panose="020F0502020204030204"/>
              </a:rPr>
              <a:t>que podrán hacer uso del comedor como máximo 5 días al </a:t>
            </a:r>
            <a:r>
              <a:rPr lang="es-ES" sz="8000" dirty="0" smtClean="0">
                <a:ea typeface="Calibri" panose="020F0502020204030204"/>
                <a:cs typeface="Calibri" panose="020F0502020204030204"/>
              </a:rPr>
              <a:t>mes.</a:t>
            </a:r>
            <a:endParaRPr lang="es-ES" sz="8000" dirty="0">
              <a:ea typeface="Calibri" panose="020F0502020204030204"/>
              <a:cs typeface="Calibri" panose="020F0502020204030204"/>
            </a:endParaRPr>
          </a:p>
          <a:p>
            <a:pPr marL="0" indent="0" algn="just">
              <a:lnSpc>
                <a:spcPct val="170000"/>
              </a:lnSpc>
              <a:buNone/>
            </a:pPr>
            <a:endParaRPr lang="es-ES" sz="8000" dirty="0"/>
          </a:p>
          <a:p>
            <a:pPr marL="0" indent="0" algn="just">
              <a:buNone/>
            </a:pPr>
            <a:endParaRPr lang="es-ES" sz="5000" dirty="0" smtClean="0"/>
          </a:p>
          <a:p>
            <a:pPr marL="0" indent="0" algn="just">
              <a:buNone/>
            </a:pPr>
            <a:endParaRPr lang="es-ES" sz="5000" dirty="0"/>
          </a:p>
          <a:p>
            <a:pPr marL="0" indent="0" algn="just">
              <a:buNone/>
            </a:pPr>
            <a:r>
              <a:rPr lang="es-ES" sz="5000" dirty="0"/>
              <a:t/>
            </a:r>
            <a:br>
              <a:rPr lang="es-ES" sz="5000" dirty="0"/>
            </a:br>
            <a:r>
              <a:rPr lang="es-ES" sz="5000" dirty="0"/>
              <a:t/>
            </a:r>
            <a:br>
              <a:rPr lang="es-ES" sz="5000" dirty="0"/>
            </a:br>
            <a:endParaRPr lang="es-ES" sz="5000" dirty="0"/>
          </a:p>
          <a:p>
            <a:pPr marL="0" indent="0">
              <a:buNone/>
            </a:pPr>
            <a:r>
              <a:rPr lang="es-ES" sz="2000" dirty="0"/>
              <a:t/>
            </a:r>
            <a:br>
              <a:rPr lang="es-ES" sz="2000" dirty="0"/>
            </a:br>
            <a:r>
              <a:rPr lang="es-ES" sz="2000" dirty="0"/>
              <a:t/>
            </a:r>
            <a:br>
              <a:rPr lang="es-ES" sz="2000" dirty="0"/>
            </a:br>
            <a:endParaRPr lang="es-ES" sz="2000" dirty="0"/>
          </a:p>
          <a:p>
            <a:pPr marL="0" indent="0">
              <a:lnSpc>
                <a:spcPct val="150000"/>
              </a:lnSpc>
              <a:buNone/>
            </a:pPr>
            <a:endParaRPr lang="es-ES" sz="2000" b="1" dirty="0">
              <a:cs typeface="Calibri"/>
            </a:endParaRPr>
          </a:p>
          <a:p>
            <a:endParaRPr lang="es-ES" sz="2000" b="1" dirty="0">
              <a:cs typeface="Calibri"/>
            </a:endParaRPr>
          </a:p>
          <a:p>
            <a:endParaRPr lang="es-ES" sz="2000" dirty="0">
              <a:cs typeface="Calibri"/>
            </a:endParaRPr>
          </a:p>
          <a:p>
            <a:endParaRPr lang="es-ES" sz="2000" dirty="0">
              <a:cs typeface="Calibri"/>
            </a:endParaRPr>
          </a:p>
          <a:p>
            <a:pPr marL="0" indent="0">
              <a:buNone/>
            </a:pPr>
            <a:endParaRPr lang="es-ES" sz="2000" dirty="0">
              <a:cs typeface="Calibri"/>
            </a:endParaRPr>
          </a:p>
          <a:p>
            <a:endParaRPr lang="es-ES" sz="2000" dirty="0">
              <a:cs typeface="Calibri"/>
            </a:endParaRPr>
          </a:p>
        </p:txBody>
      </p:sp>
    </p:spTree>
    <p:extLst>
      <p:ext uri="{BB962C8B-B14F-4D97-AF65-F5344CB8AC3E}">
        <p14:creationId xmlns:p14="http://schemas.microsoft.com/office/powerpoint/2010/main" val="19992917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xmlns=""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xmlns=""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xmlns=""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xmlns=""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xmlns=""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7A49E0C5-42B8-0E22-5635-D3E9EF026FFB}"/>
              </a:ext>
            </a:extLst>
          </p:cNvPr>
          <p:cNvSpPr>
            <a:spLocks noGrp="1"/>
          </p:cNvSpPr>
          <p:nvPr>
            <p:ph type="title"/>
          </p:nvPr>
        </p:nvSpPr>
        <p:spPr>
          <a:xfrm>
            <a:off x="1371599" y="294538"/>
            <a:ext cx="9895951" cy="1033669"/>
          </a:xfrm>
        </p:spPr>
        <p:txBody>
          <a:bodyPr>
            <a:normAutofit/>
          </a:bodyPr>
          <a:lstStyle/>
          <a:p>
            <a:r>
              <a:rPr lang="es-ES" sz="4000" dirty="0">
                <a:solidFill>
                  <a:srgbClr val="FFFFFF"/>
                </a:solidFill>
                <a:cs typeface="Calibri Light"/>
              </a:rPr>
              <a:t>SOLICITUD COMEDOR ESCOLAR CURSO 23-24</a:t>
            </a:r>
          </a:p>
        </p:txBody>
      </p:sp>
      <p:sp>
        <p:nvSpPr>
          <p:cNvPr id="3" name="Marcador de contenido 2">
            <a:extLst>
              <a:ext uri="{FF2B5EF4-FFF2-40B4-BE49-F238E27FC236}">
                <a16:creationId xmlns:a16="http://schemas.microsoft.com/office/drawing/2014/main" xmlns="" id="{AE048743-E6CD-7550-33C0-2572040229C3}"/>
              </a:ext>
            </a:extLst>
          </p:cNvPr>
          <p:cNvSpPr>
            <a:spLocks noGrp="1"/>
          </p:cNvSpPr>
          <p:nvPr>
            <p:ph idx="1"/>
          </p:nvPr>
        </p:nvSpPr>
        <p:spPr>
          <a:xfrm>
            <a:off x="1371599" y="1622745"/>
            <a:ext cx="9992340" cy="4964667"/>
          </a:xfrm>
        </p:spPr>
        <p:txBody>
          <a:bodyPr vert="horz" lIns="91440" tIns="45720" rIns="91440" bIns="45720" rtlCol="0" anchor="ctr">
            <a:normAutofit fontScale="25000" lnSpcReduction="20000"/>
          </a:bodyPr>
          <a:lstStyle/>
          <a:p>
            <a:endParaRPr lang="es-ES" sz="2000" b="1" dirty="0">
              <a:cs typeface="Calibri" panose="020F0502020204030204"/>
            </a:endParaRPr>
          </a:p>
          <a:p>
            <a:pPr marL="0" indent="0">
              <a:buNone/>
            </a:pPr>
            <a:endParaRPr lang="es-ES" sz="2000" b="1" dirty="0">
              <a:cs typeface="Calibri" panose="020F0502020204030204"/>
            </a:endParaRPr>
          </a:p>
          <a:p>
            <a:endParaRPr lang="es-ES" sz="2000" b="1" dirty="0">
              <a:cs typeface="Calibri" panose="020F0502020204030204"/>
            </a:endParaRPr>
          </a:p>
          <a:p>
            <a:pPr marL="0" indent="0" algn="just">
              <a:buNone/>
            </a:pPr>
            <a:r>
              <a:rPr lang="es-ES" sz="5000" dirty="0"/>
              <a:t/>
            </a:r>
            <a:br>
              <a:rPr lang="es-ES" sz="5000" dirty="0"/>
            </a:br>
            <a:r>
              <a:rPr lang="es-ES" sz="5000" dirty="0"/>
              <a:t/>
            </a:r>
            <a:br>
              <a:rPr lang="es-ES" sz="5000" dirty="0"/>
            </a:br>
            <a:endParaRPr lang="es-ES" sz="5000" dirty="0"/>
          </a:p>
          <a:p>
            <a:pPr algn="just">
              <a:lnSpc>
                <a:spcPct val="170000"/>
              </a:lnSpc>
            </a:pPr>
            <a:endParaRPr lang="es-ES" sz="8000" b="1" dirty="0" smtClean="0"/>
          </a:p>
          <a:p>
            <a:pPr algn="just">
              <a:lnSpc>
                <a:spcPct val="170000"/>
              </a:lnSpc>
            </a:pPr>
            <a:r>
              <a:rPr lang="es-ES" sz="8000" b="1" dirty="0" smtClean="0"/>
              <a:t>Alumnado </a:t>
            </a:r>
            <a:r>
              <a:rPr lang="es-ES" sz="8000" b="1" dirty="0"/>
              <a:t>de manera continua/fija:</a:t>
            </a:r>
            <a:r>
              <a:rPr lang="es-ES" sz="8000" dirty="0"/>
              <a:t> En la solicitud se marcarán los meses </a:t>
            </a:r>
            <a:r>
              <a:rPr lang="es-ES" sz="8000" dirty="0" smtClean="0"/>
              <a:t>y </a:t>
            </a:r>
            <a:r>
              <a:rPr lang="es-ES" sz="8000" dirty="0"/>
              <a:t>días que van a hacer uso del comedor. El no quedarse algún día de la semana de manera continua tiene que estar justificado. Si hubiera algún cambio durante el curso (darse de baja, cambiar número de cuenta,...) se deberá comunicar al correo: </a:t>
            </a:r>
            <a:r>
              <a:rPr lang="es-ES" sz="8000" u="sng" dirty="0">
                <a:hlinkClick r:id="rId2"/>
              </a:rPr>
              <a:t>menjadorescolacervantes@gmail.com</a:t>
            </a:r>
            <a:endParaRPr lang="es-ES" sz="8000" dirty="0"/>
          </a:p>
          <a:p>
            <a:pPr marL="0" indent="0" algn="just">
              <a:lnSpc>
                <a:spcPct val="170000"/>
              </a:lnSpc>
              <a:buNone/>
            </a:pPr>
            <a:endParaRPr lang="es-ES" sz="8000" dirty="0"/>
          </a:p>
          <a:p>
            <a:pPr algn="just">
              <a:lnSpc>
                <a:spcPct val="170000"/>
              </a:lnSpc>
            </a:pPr>
            <a:r>
              <a:rPr lang="es-ES" sz="8000" b="1" dirty="0"/>
              <a:t>Alumnado de manera esporádica/ocasional:</a:t>
            </a:r>
            <a:r>
              <a:rPr lang="es-ES" sz="8000" dirty="0"/>
              <a:t> Como máximo podrán hacer uso del comedor 5 días mensuales. El quedarse al comedor </a:t>
            </a:r>
            <a:r>
              <a:rPr lang="es-ES" sz="8000" dirty="0" smtClean="0"/>
              <a:t>será </a:t>
            </a:r>
            <a:r>
              <a:rPr lang="es-ES" sz="8000" dirty="0"/>
              <a:t>debido a alguna circunstancia puntual </a:t>
            </a:r>
            <a:r>
              <a:rPr lang="es-ES" sz="8000" dirty="0" smtClean="0"/>
              <a:t>debiéndolo justificar. </a:t>
            </a:r>
            <a:r>
              <a:rPr lang="es-ES" sz="8000" dirty="0"/>
              <a:t>A ser posible, deberán de avisar que quieren quedarse a comer el día de antes informando al correo: (</a:t>
            </a:r>
            <a:r>
              <a:rPr lang="es-ES" sz="8000" u="sng" dirty="0">
                <a:hlinkClick r:id="rId2"/>
              </a:rPr>
              <a:t>menjadorescolacervantes@gmail.com</a:t>
            </a:r>
            <a:r>
              <a:rPr lang="es-ES" sz="8000" dirty="0"/>
              <a:t>).</a:t>
            </a:r>
          </a:p>
          <a:p>
            <a:pPr marL="0" indent="0">
              <a:buNone/>
            </a:pPr>
            <a:r>
              <a:rPr lang="es-ES" sz="2000" dirty="0"/>
              <a:t/>
            </a:r>
            <a:br>
              <a:rPr lang="es-ES" sz="2000" dirty="0"/>
            </a:br>
            <a:r>
              <a:rPr lang="es-ES" sz="2000" dirty="0"/>
              <a:t/>
            </a:r>
            <a:br>
              <a:rPr lang="es-ES" sz="2000" dirty="0"/>
            </a:br>
            <a:endParaRPr lang="es-ES" sz="2000" dirty="0"/>
          </a:p>
          <a:p>
            <a:pPr marL="0" indent="0">
              <a:lnSpc>
                <a:spcPct val="150000"/>
              </a:lnSpc>
              <a:buNone/>
            </a:pPr>
            <a:endParaRPr lang="es-ES" sz="2000" b="1" dirty="0">
              <a:cs typeface="Calibri"/>
            </a:endParaRPr>
          </a:p>
          <a:p>
            <a:endParaRPr lang="es-ES" sz="2000" b="1" dirty="0">
              <a:cs typeface="Calibri"/>
            </a:endParaRPr>
          </a:p>
          <a:p>
            <a:endParaRPr lang="es-ES" sz="2000" dirty="0">
              <a:cs typeface="Calibri"/>
            </a:endParaRPr>
          </a:p>
          <a:p>
            <a:endParaRPr lang="es-ES" sz="2000" dirty="0">
              <a:cs typeface="Calibri"/>
            </a:endParaRPr>
          </a:p>
          <a:p>
            <a:pPr marL="0" indent="0">
              <a:buNone/>
            </a:pPr>
            <a:endParaRPr lang="es-ES" sz="2000" dirty="0">
              <a:cs typeface="Calibri"/>
            </a:endParaRPr>
          </a:p>
          <a:p>
            <a:endParaRPr lang="es-ES" sz="2000" dirty="0">
              <a:cs typeface="Calibri"/>
            </a:endParaRPr>
          </a:p>
        </p:txBody>
      </p:sp>
    </p:spTree>
    <p:extLst>
      <p:ext uri="{BB962C8B-B14F-4D97-AF65-F5344CB8AC3E}">
        <p14:creationId xmlns:p14="http://schemas.microsoft.com/office/powerpoint/2010/main" val="101278405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3ED6DCCE-9F98-84EC-BBE6-0616E1AA062A}"/>
              </a:ext>
            </a:extLst>
          </p:cNvPr>
          <p:cNvSpPr>
            <a:spLocks noGrp="1"/>
          </p:cNvSpPr>
          <p:nvPr>
            <p:ph type="title"/>
          </p:nvPr>
        </p:nvSpPr>
        <p:spPr>
          <a:xfrm>
            <a:off x="1371599" y="294538"/>
            <a:ext cx="9895951" cy="1033669"/>
          </a:xfrm>
        </p:spPr>
        <p:txBody>
          <a:bodyPr>
            <a:normAutofit/>
          </a:bodyPr>
          <a:lstStyle/>
          <a:p>
            <a:r>
              <a:rPr lang="es-ES" sz="3700">
                <a:solidFill>
                  <a:srgbClr val="FFFFFF"/>
                </a:solidFill>
                <a:cs typeface="Calibri Light"/>
              </a:rPr>
              <a:t>SOLICITUD DE COMEDOR ESCOLAR CURSO 23-24</a:t>
            </a:r>
            <a:endParaRPr lang="es-ES" sz="3700">
              <a:solidFill>
                <a:srgbClr val="FFFFFF"/>
              </a:solidFill>
            </a:endParaRPr>
          </a:p>
        </p:txBody>
      </p:sp>
      <p:sp>
        <p:nvSpPr>
          <p:cNvPr id="3" name="Marcador de contenido 2">
            <a:extLst>
              <a:ext uri="{FF2B5EF4-FFF2-40B4-BE49-F238E27FC236}">
                <a16:creationId xmlns:a16="http://schemas.microsoft.com/office/drawing/2014/main" xmlns="" id="{998046CB-FB62-4C51-AC6D-C13057487105}"/>
              </a:ext>
            </a:extLst>
          </p:cNvPr>
          <p:cNvSpPr>
            <a:spLocks noGrp="1"/>
          </p:cNvSpPr>
          <p:nvPr>
            <p:ph idx="1"/>
          </p:nvPr>
        </p:nvSpPr>
        <p:spPr>
          <a:xfrm>
            <a:off x="987532" y="1138335"/>
            <a:ext cx="9724031" cy="5719665"/>
          </a:xfrm>
        </p:spPr>
        <p:txBody>
          <a:bodyPr vert="horz" lIns="91440" tIns="45720" rIns="91440" bIns="45720" rtlCol="0" anchor="ctr">
            <a:normAutofit fontScale="40000" lnSpcReduction="20000"/>
          </a:bodyPr>
          <a:lstStyle/>
          <a:p>
            <a:pPr indent="0">
              <a:lnSpc>
                <a:spcPct val="150000"/>
              </a:lnSpc>
              <a:buNone/>
            </a:pPr>
            <a:endParaRPr lang="es-ES" sz="4200" b="1" dirty="0" smtClean="0">
              <a:latin typeface="Calibri"/>
              <a:ea typeface="Calibri" panose="020F0502020204030204"/>
              <a:cs typeface="Calibri" panose="020F0502020204030204"/>
            </a:endParaRPr>
          </a:p>
          <a:p>
            <a:pPr marL="0" indent="0" algn="just">
              <a:lnSpc>
                <a:spcPct val="170000"/>
              </a:lnSpc>
              <a:buNone/>
            </a:pPr>
            <a:r>
              <a:rPr lang="es-ES" sz="5000" b="1" u="sng" dirty="0" smtClean="0"/>
              <a:t> A </a:t>
            </a:r>
            <a:r>
              <a:rPr lang="es-ES" sz="5000" b="1" u="sng" dirty="0"/>
              <a:t>tener en </a:t>
            </a:r>
            <a:r>
              <a:rPr lang="es-ES" sz="5000" b="1" u="sng" dirty="0" smtClean="0"/>
              <a:t>cuenta</a:t>
            </a:r>
            <a:endParaRPr lang="es-ES" sz="5000" dirty="0" smtClean="0"/>
          </a:p>
          <a:p>
            <a:pPr algn="just">
              <a:lnSpc>
                <a:spcPct val="170000"/>
              </a:lnSpc>
            </a:pPr>
            <a:r>
              <a:rPr lang="es-ES" sz="5000" dirty="0" smtClean="0"/>
              <a:t>El </a:t>
            </a:r>
            <a:r>
              <a:rPr lang="es-ES" sz="5000" dirty="0"/>
              <a:t>alumnado de transporte escolar </a:t>
            </a:r>
            <a:r>
              <a:rPr lang="es-ES" sz="5000" dirty="0" smtClean="0"/>
              <a:t>no tiene que  </a:t>
            </a:r>
            <a:r>
              <a:rPr lang="es-ES" sz="5000" dirty="0"/>
              <a:t>entregar este documento. Si no hará uso del comedor escolar lo tiene que comunicar al colegio</a:t>
            </a:r>
            <a:r>
              <a:rPr lang="es-ES" sz="5000" dirty="0" smtClean="0"/>
              <a:t>.</a:t>
            </a:r>
            <a:endParaRPr lang="es-ES" sz="5000" dirty="0"/>
          </a:p>
          <a:p>
            <a:pPr algn="just">
              <a:lnSpc>
                <a:spcPct val="170000"/>
              </a:lnSpc>
            </a:pPr>
            <a:r>
              <a:rPr lang="es-ES" sz="5000" dirty="0"/>
              <a:t>El alumnado que haya solicitado ayuda de comedor para al próximo curso 2023-2024 también tendrá que entregar la presente solicitud</a:t>
            </a:r>
            <a:r>
              <a:rPr lang="es-ES" sz="5000" dirty="0" smtClean="0"/>
              <a:t>.</a:t>
            </a:r>
            <a:endParaRPr lang="es-ES" sz="5000" dirty="0"/>
          </a:p>
          <a:p>
            <a:pPr algn="just">
              <a:lnSpc>
                <a:spcPct val="170000"/>
              </a:lnSpc>
            </a:pPr>
            <a:r>
              <a:rPr lang="es-ES" sz="5000" dirty="0"/>
              <a:t>Los recibos de comedor se cobrarán al mes siguiente (entre los días 5 y </a:t>
            </a:r>
            <a:r>
              <a:rPr lang="es-ES" sz="5000" dirty="0" smtClean="0"/>
              <a:t>15) </a:t>
            </a:r>
            <a:r>
              <a:rPr lang="es-ES" sz="5000" dirty="0"/>
              <a:t>mediante domiciliación bancaria</a:t>
            </a:r>
            <a:r>
              <a:rPr lang="es-ES" sz="5000" dirty="0" smtClean="0"/>
              <a:t>.</a:t>
            </a:r>
            <a:endParaRPr lang="es-ES" sz="5000" dirty="0"/>
          </a:p>
          <a:p>
            <a:pPr algn="just">
              <a:lnSpc>
                <a:spcPct val="170000"/>
              </a:lnSpc>
            </a:pPr>
            <a:r>
              <a:rPr lang="es-ES" sz="5000" dirty="0"/>
              <a:t>Para poder hacer uso de comedor se deberá estar al corriente de todos los pagos al comedor escolar.</a:t>
            </a:r>
          </a:p>
          <a:p>
            <a:pPr marL="0" indent="0">
              <a:buNone/>
            </a:pPr>
            <a:r>
              <a:rPr lang="es-ES" sz="1800" dirty="0"/>
              <a:t/>
            </a:r>
            <a:br>
              <a:rPr lang="es-ES" sz="1800" dirty="0"/>
            </a:br>
            <a:r>
              <a:rPr lang="es-ES" sz="1800" dirty="0"/>
              <a:t/>
            </a:r>
            <a:br>
              <a:rPr lang="es-ES" sz="1800" dirty="0"/>
            </a:br>
            <a:endParaRPr lang="es-ES" sz="1800" dirty="0"/>
          </a:p>
          <a:p>
            <a:pPr indent="0">
              <a:lnSpc>
                <a:spcPct val="150000"/>
              </a:lnSpc>
            </a:pPr>
            <a:endParaRPr lang="es-ES" sz="1800" b="1" dirty="0" smtClean="0">
              <a:latin typeface="Calibri"/>
              <a:ea typeface="Calibri" panose="020F0502020204030204"/>
              <a:cs typeface="Calibri" panose="020F0502020204030204"/>
            </a:endParaRPr>
          </a:p>
        </p:txBody>
      </p:sp>
    </p:spTree>
    <p:extLst>
      <p:ext uri="{BB962C8B-B14F-4D97-AF65-F5344CB8AC3E}">
        <p14:creationId xmlns:p14="http://schemas.microsoft.com/office/powerpoint/2010/main" val="371291863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3ED6DCCE-9F98-84EC-BBE6-0616E1AA062A}"/>
              </a:ext>
            </a:extLst>
          </p:cNvPr>
          <p:cNvSpPr>
            <a:spLocks noGrp="1"/>
          </p:cNvSpPr>
          <p:nvPr>
            <p:ph type="title"/>
          </p:nvPr>
        </p:nvSpPr>
        <p:spPr>
          <a:xfrm>
            <a:off x="1371599" y="294538"/>
            <a:ext cx="9895951" cy="1033669"/>
          </a:xfrm>
        </p:spPr>
        <p:txBody>
          <a:bodyPr>
            <a:normAutofit/>
          </a:bodyPr>
          <a:lstStyle/>
          <a:p>
            <a:r>
              <a:rPr lang="es-ES" sz="3700">
                <a:solidFill>
                  <a:srgbClr val="FFFFFF"/>
                </a:solidFill>
                <a:cs typeface="Calibri Light"/>
              </a:rPr>
              <a:t>SOLICITUD DE COMEDOR ESCOLAR CURSO 23-24</a:t>
            </a:r>
            <a:endParaRPr lang="es-ES" sz="3700">
              <a:solidFill>
                <a:srgbClr val="FFFFFF"/>
              </a:solidFill>
            </a:endParaRPr>
          </a:p>
        </p:txBody>
      </p:sp>
      <p:sp>
        <p:nvSpPr>
          <p:cNvPr id="3" name="Marcador de contenido 2">
            <a:extLst>
              <a:ext uri="{FF2B5EF4-FFF2-40B4-BE49-F238E27FC236}">
                <a16:creationId xmlns:a16="http://schemas.microsoft.com/office/drawing/2014/main" xmlns="" id="{998046CB-FB62-4C51-AC6D-C13057487105}"/>
              </a:ext>
            </a:extLst>
          </p:cNvPr>
          <p:cNvSpPr>
            <a:spLocks noGrp="1"/>
          </p:cNvSpPr>
          <p:nvPr>
            <p:ph idx="1"/>
          </p:nvPr>
        </p:nvSpPr>
        <p:spPr>
          <a:xfrm>
            <a:off x="987532" y="1138335"/>
            <a:ext cx="9724031" cy="5719665"/>
          </a:xfrm>
          <a:noFill/>
        </p:spPr>
        <p:txBody>
          <a:bodyPr vert="horz" lIns="91440" tIns="45720" rIns="91440" bIns="45720" rtlCol="0" anchor="ctr">
            <a:normAutofit/>
          </a:bodyPr>
          <a:lstStyle/>
          <a:p>
            <a:pPr marL="0" indent="0" algn="ctr">
              <a:lnSpc>
                <a:spcPct val="170000"/>
              </a:lnSpc>
              <a:buNone/>
            </a:pPr>
            <a:endParaRPr lang="es-ES" sz="2000" b="1" dirty="0" smtClean="0"/>
          </a:p>
          <a:p>
            <a:pPr marL="0" indent="0" algn="ctr">
              <a:lnSpc>
                <a:spcPct val="170000"/>
              </a:lnSpc>
              <a:buNone/>
            </a:pPr>
            <a:r>
              <a:rPr lang="es-ES" sz="2000" b="1" dirty="0" smtClean="0"/>
              <a:t>MUCHAS GRACIAS POR VUESTRA COLABORACIÓN</a:t>
            </a:r>
          </a:p>
          <a:p>
            <a:pPr indent="0">
              <a:lnSpc>
                <a:spcPct val="150000"/>
              </a:lnSpc>
            </a:pPr>
            <a:endParaRPr lang="es-ES" sz="1800" b="1" dirty="0" smtClean="0">
              <a:latin typeface="Calibri"/>
              <a:ea typeface="Calibri" panose="020F0502020204030204"/>
              <a:cs typeface="Calibri" panose="020F0502020204030204"/>
            </a:endParaRPr>
          </a:p>
        </p:txBody>
      </p:sp>
    </p:spTree>
    <p:extLst>
      <p:ext uri="{BB962C8B-B14F-4D97-AF65-F5344CB8AC3E}">
        <p14:creationId xmlns:p14="http://schemas.microsoft.com/office/powerpoint/2010/main" val="17339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235</Words>
  <Application>Microsoft Office PowerPoint</Application>
  <PresentationFormat>Panorámica</PresentationFormat>
  <Paragraphs>54</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Calibri Light</vt:lpstr>
      <vt:lpstr>Wingdings</vt:lpstr>
      <vt:lpstr>Office Theme</vt:lpstr>
      <vt:lpstr>INFORMACIÓN SOLICITUD DE COMEDOR ESCOLAR CURSO 2023-24</vt:lpstr>
      <vt:lpstr>SOLICITUD COMEDOR ESCOLAR CURSO 23-24</vt:lpstr>
      <vt:lpstr>SOLICITUD COMEDOR ESCOLAR CURSO 23-24</vt:lpstr>
      <vt:lpstr>SOLICITUD COMEDOR ESCOLAR CURSO 23-24</vt:lpstr>
      <vt:lpstr>SOLICITUD DE COMEDOR ESCOLAR CURSO 23-24</vt:lpstr>
      <vt:lpstr>SOLICITUD DE COMEDOR ESCOLAR CURSO 23-24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JAVI</dc:creator>
  <cp:lastModifiedBy>Cuenta Microsoft</cp:lastModifiedBy>
  <cp:revision>417</cp:revision>
  <dcterms:created xsi:type="dcterms:W3CDTF">2023-06-12T09:24:57Z</dcterms:created>
  <dcterms:modified xsi:type="dcterms:W3CDTF">2023-07-17T08:28:38Z</dcterms:modified>
</cp:coreProperties>
</file>