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0cbc8d86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0cbc8d86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0cbc8d86f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0cbc8d86f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0cbc8d86f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0cbc8d86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21488" l="12365" r="12372" t="30374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576850" y="2464250"/>
            <a:ext cx="5466300" cy="19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54000" lIns="0" spcFirstLastPara="1" rIns="0" wrap="square" tIns="9000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2100">
                <a:solidFill>
                  <a:srgbClr val="85200C"/>
                </a:solidFill>
                <a:latin typeface="Verdana"/>
                <a:ea typeface="Verdana"/>
                <a:cs typeface="Verdana"/>
                <a:sym typeface="Verdana"/>
              </a:rPr>
              <a:t>Erasmus + Key Action 229</a:t>
            </a:r>
            <a:endParaRPr b="1" sz="2100">
              <a:solidFill>
                <a:srgbClr val="85200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2100">
                <a:solidFill>
                  <a:srgbClr val="85200C"/>
                </a:solidFill>
                <a:latin typeface="Verdana"/>
                <a:ea typeface="Verdana"/>
                <a:cs typeface="Verdana"/>
                <a:sym typeface="Verdana"/>
              </a:rPr>
              <a:t>Strategic Partnerships for the Field of Education supporting Exchange of Good Practices</a:t>
            </a:r>
            <a:endParaRPr b="1" sz="2100">
              <a:solidFill>
                <a:srgbClr val="85200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4D5EE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ca" sz="2920">
                <a:solidFill>
                  <a:srgbClr val="85200C"/>
                </a:solidFill>
                <a:latin typeface="Verdana"/>
                <a:ea typeface="Verdana"/>
                <a:cs typeface="Verdana"/>
                <a:sym typeface="Verdana"/>
              </a:rPr>
              <a:t>What is our project about?</a:t>
            </a:r>
            <a:endParaRPr b="1" sz="2920">
              <a:solidFill>
                <a:srgbClr val="85200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3125450" y="1152475"/>
            <a:ext cx="6018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ca" sz="1800"/>
              <a:t>This is a 3 year project (September 2018- August 2021) involving 5 schools from across Europe.</a:t>
            </a:r>
            <a:endParaRPr b="1"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ca" sz="1800"/>
              <a:t>In this project our students are going to work on two proven scientific facts:</a:t>
            </a:r>
            <a:endParaRPr b="1" sz="1800"/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○"/>
            </a:pPr>
            <a:r>
              <a:rPr b="1" lang="ca" sz="1800"/>
              <a:t>Your genes are not your destiny</a:t>
            </a:r>
            <a:endParaRPr b="1" sz="1800"/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○"/>
            </a:pPr>
            <a:r>
              <a:rPr b="1" lang="ca" sz="1800"/>
              <a:t>What you eat, you become</a:t>
            </a:r>
            <a:endParaRPr b="1" sz="1800"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b="1" lang="ca" sz="1800"/>
              <a:t>This project aims our students to assess their own country’s nutrition culture and compare it to the other countries taking part of the project.</a:t>
            </a:r>
            <a:endParaRPr b="1" sz="180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53800"/>
            <a:ext cx="2813750" cy="281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4D5EE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ca" sz="2920">
                <a:solidFill>
                  <a:srgbClr val="85200C"/>
                </a:solidFill>
                <a:latin typeface="Verdana"/>
                <a:ea typeface="Verdana"/>
                <a:cs typeface="Verdana"/>
                <a:sym typeface="Verdana"/>
              </a:rPr>
              <a:t>Who are the project partnerschools?</a:t>
            </a:r>
            <a:endParaRPr b="1" sz="2920">
              <a:solidFill>
                <a:srgbClr val="85200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1162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>
            <p:ph idx="2" type="body"/>
          </p:nvPr>
        </p:nvSpPr>
        <p:spPr>
          <a:xfrm>
            <a:off x="3125450" y="1152475"/>
            <a:ext cx="6018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1800"/>
          </a:p>
        </p:txBody>
      </p:sp>
      <p:sp>
        <p:nvSpPr>
          <p:cNvPr id="73" name="Google Shape;73;p15"/>
          <p:cNvSpPr/>
          <p:nvPr/>
        </p:nvSpPr>
        <p:spPr>
          <a:xfrm>
            <a:off x="4942275" y="3085088"/>
            <a:ext cx="151800" cy="151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21488" l="12370" r="55748" t="30374"/>
          <a:stretch/>
        </p:blipFill>
        <p:spPr>
          <a:xfrm>
            <a:off x="311700" y="1152475"/>
            <a:ext cx="1162050" cy="34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39075" y="1152475"/>
            <a:ext cx="6920799" cy="38424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/>
          <p:nvPr/>
        </p:nvSpPr>
        <p:spPr>
          <a:xfrm>
            <a:off x="5247075" y="3948875"/>
            <a:ext cx="151800" cy="151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3240288" y="4516017"/>
            <a:ext cx="151800" cy="151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/>
          <p:nvPr/>
        </p:nvSpPr>
        <p:spPr>
          <a:xfrm>
            <a:off x="4578708" y="3051346"/>
            <a:ext cx="151800" cy="151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4993450" y="3153133"/>
            <a:ext cx="151800" cy="151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6559908" y="2365546"/>
            <a:ext cx="151800" cy="151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 txBox="1"/>
          <p:nvPr/>
        </p:nvSpPr>
        <p:spPr>
          <a:xfrm>
            <a:off x="6313275" y="2025600"/>
            <a:ext cx="259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Parnü (ESTONIA)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4941675" y="2838213"/>
            <a:ext cx="350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Bielefeld (GERMANY)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2377516" y="2710275"/>
            <a:ext cx="303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Haarlem (NETHERLANDS)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5551275" y="4006800"/>
            <a:ext cx="2783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Verona (ITALY)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2503275" y="4235400"/>
            <a:ext cx="235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Xàtiva(SPAIN)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4D5EE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ca" sz="2920">
                <a:solidFill>
                  <a:srgbClr val="85200C"/>
                </a:solidFill>
                <a:latin typeface="Verdana"/>
                <a:ea typeface="Verdana"/>
                <a:cs typeface="Verdana"/>
                <a:sym typeface="Verdana"/>
              </a:rPr>
              <a:t>What will our students do?</a:t>
            </a:r>
            <a:endParaRPr b="1" sz="2920">
              <a:solidFill>
                <a:srgbClr val="85200C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311700" y="1152475"/>
            <a:ext cx="2813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 txBox="1"/>
          <p:nvPr>
            <p:ph idx="2" type="body"/>
          </p:nvPr>
        </p:nvSpPr>
        <p:spPr>
          <a:xfrm>
            <a:off x="3125450" y="1152475"/>
            <a:ext cx="6018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ca" sz="1800"/>
              <a:t>Exchange of experiences will take place at five transnational meetings.</a:t>
            </a:r>
            <a:endParaRPr b="1"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ca" sz="1800"/>
              <a:t>The students groups will be connected via etwinning and network their tasks.</a:t>
            </a:r>
            <a:endParaRPr b="1"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ca" sz="1800"/>
              <a:t>Students will visit Universities and research institutions on the topic NUTRIGENOMICS.</a:t>
            </a:r>
            <a:endParaRPr b="1"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ca" sz="1800"/>
              <a:t>Lectures, lab practices and workshops.</a:t>
            </a:r>
            <a:endParaRPr b="1" sz="1800"/>
          </a:p>
          <a:p>
            <a:pPr indent="0" lvl="0" marL="9144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1800"/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53800"/>
            <a:ext cx="2813750" cy="281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