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HISTÒRIA DE LA COMUNITAT VALENCIANA FINS SXIII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800" b="1" dirty="0" err="1" smtClean="0"/>
              <a:t>Projecte</a:t>
            </a:r>
            <a:r>
              <a:rPr lang="es-ES" sz="2800" b="1" dirty="0" smtClean="0"/>
              <a:t> de la </a:t>
            </a:r>
            <a:r>
              <a:rPr lang="es-ES" sz="2800" b="1" dirty="0" err="1" smtClean="0"/>
              <a:t>Nostra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Comunitat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curs</a:t>
            </a:r>
            <a:r>
              <a:rPr lang="es-ES" sz="2800" b="1" dirty="0" smtClean="0"/>
              <a:t> 2022 23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86789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Romans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a-ES" sz="4000" b="1" dirty="0" smtClean="0"/>
              <a:t>Els Romans entraren en València en </a:t>
            </a:r>
            <a:r>
              <a:rPr lang="ca-ES" sz="4000" b="1" dirty="0" smtClean="0"/>
              <a:t>l’any </a:t>
            </a:r>
            <a:r>
              <a:rPr lang="ca-ES" sz="4000" b="1" dirty="0" smtClean="0"/>
              <a:t>138 </a:t>
            </a:r>
            <a:r>
              <a:rPr lang="ca-ES" sz="4000" b="1" dirty="0" err="1" smtClean="0"/>
              <a:t>a.c</a:t>
            </a:r>
            <a:r>
              <a:rPr lang="ca-ES" sz="4000" b="1" dirty="0"/>
              <a:t> </a:t>
            </a:r>
            <a:r>
              <a:rPr lang="ca-ES" sz="4000" b="1" dirty="0" smtClean="0"/>
              <a:t>(segle II </a:t>
            </a:r>
            <a:r>
              <a:rPr lang="ca-ES" sz="4000" b="1" dirty="0" err="1" smtClean="0"/>
              <a:t>a.c</a:t>
            </a:r>
            <a:r>
              <a:rPr lang="ca-ES" sz="4000" b="1" dirty="0" smtClean="0"/>
              <a:t>)</a:t>
            </a:r>
            <a:endParaRPr lang="ca-ES" sz="4000" b="1" dirty="0" smtClean="0"/>
          </a:p>
          <a:p>
            <a:r>
              <a:rPr lang="ca-ES" sz="4000" b="1" dirty="0" smtClean="0"/>
              <a:t>Era un poble guerrer.</a:t>
            </a:r>
          </a:p>
          <a:p>
            <a:r>
              <a:rPr lang="ca-ES" sz="4000" b="1" dirty="0" smtClean="0"/>
              <a:t>Varen crear la ciutat de Valentia</a:t>
            </a:r>
          </a:p>
          <a:p>
            <a:r>
              <a:rPr lang="ca-ES" sz="4000" b="1" dirty="0" smtClean="0"/>
              <a:t>Construïren aqüeductes, calçades i camins.</a:t>
            </a:r>
            <a:endParaRPr lang="ca-ES" sz="4000" b="1" dirty="0"/>
          </a:p>
        </p:txBody>
      </p:sp>
    </p:spTree>
    <p:extLst>
      <p:ext uri="{BB962C8B-B14F-4D97-AF65-F5344CB8AC3E}">
        <p14:creationId xmlns:p14="http://schemas.microsoft.com/office/powerpoint/2010/main" val="155578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Vàndals</a:t>
            </a:r>
            <a:r>
              <a:rPr lang="es-ES" dirty="0" smtClean="0"/>
              <a:t> i </a:t>
            </a:r>
            <a:r>
              <a:rPr lang="es-ES" dirty="0" err="1" smtClean="0"/>
              <a:t>Visigots</a:t>
            </a:r>
            <a:endParaRPr lang="es-ES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06" y="1490149"/>
            <a:ext cx="9951590" cy="489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7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Vàndals</a:t>
            </a:r>
            <a:r>
              <a:rPr lang="es-ES" dirty="0" smtClean="0"/>
              <a:t> i </a:t>
            </a:r>
            <a:r>
              <a:rPr lang="es-ES" dirty="0" err="1" smtClean="0"/>
              <a:t>Visigots</a:t>
            </a:r>
            <a:endParaRPr lang="es-ES" dirty="0"/>
          </a:p>
        </p:txBody>
      </p:sp>
      <p:pic>
        <p:nvPicPr>
          <p:cNvPr id="5" name="Marcador de contenido 4" descr="Así detuvo un rey visigodo el último intento de las legiones romanas de  conquistar Hispani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82" y="1264555"/>
            <a:ext cx="9940173" cy="5593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132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Vàndals</a:t>
            </a:r>
            <a:r>
              <a:rPr lang="es-ES" dirty="0" smtClean="0"/>
              <a:t> i el </a:t>
            </a:r>
            <a:r>
              <a:rPr lang="es-ES" dirty="0" err="1" smtClean="0"/>
              <a:t>Visigots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sz="4000" b="1" dirty="0" smtClean="0"/>
              <a:t>Varen lluitar amb els Romans</a:t>
            </a:r>
          </a:p>
          <a:p>
            <a:r>
              <a:rPr lang="ca-ES" sz="4000" b="1" dirty="0" smtClean="0"/>
              <a:t>Entraren a València al segle IV </a:t>
            </a:r>
          </a:p>
          <a:p>
            <a:r>
              <a:rPr lang="ca-ES" sz="4000" b="1" dirty="0" smtClean="0"/>
              <a:t>S'instal·laren a </a:t>
            </a:r>
            <a:r>
              <a:rPr lang="ca-ES" sz="4000" b="1" dirty="0" err="1" smtClean="0"/>
              <a:t>Cartagonova</a:t>
            </a:r>
            <a:endParaRPr lang="ca-ES" sz="4000" b="1" dirty="0"/>
          </a:p>
        </p:txBody>
      </p:sp>
    </p:spTree>
    <p:extLst>
      <p:ext uri="{BB962C8B-B14F-4D97-AF65-F5344CB8AC3E}">
        <p14:creationId xmlns:p14="http://schemas.microsoft.com/office/powerpoint/2010/main" val="320719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Musulmans</a:t>
            </a:r>
            <a:endParaRPr lang="es-ES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18" y="1390214"/>
            <a:ext cx="6306774" cy="4572703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109" y="0"/>
            <a:ext cx="4858891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5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Musulmans</a:t>
            </a:r>
            <a:endParaRPr lang="es-ES" dirty="0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873" y="74682"/>
            <a:ext cx="4400282" cy="4984124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7530" y="2492063"/>
            <a:ext cx="8915400" cy="3777622"/>
          </a:xfrm>
        </p:spPr>
        <p:txBody>
          <a:bodyPr>
            <a:normAutofit/>
          </a:bodyPr>
          <a:lstStyle/>
          <a:p>
            <a:r>
              <a:rPr lang="ca-ES" sz="4000" b="1" dirty="0" smtClean="0"/>
              <a:t>Crearen el AL. </a:t>
            </a:r>
            <a:r>
              <a:rPr lang="ca-ES" sz="4000" b="1" dirty="0" err="1" smtClean="0"/>
              <a:t>Andalus</a:t>
            </a:r>
            <a:r>
              <a:rPr lang="ca-ES" sz="4000" b="1" dirty="0" smtClean="0"/>
              <a:t> al segle VII amb </a:t>
            </a:r>
            <a:r>
              <a:rPr lang="ca-ES" sz="4000" b="1" dirty="0" smtClean="0"/>
              <a:t>el califat de Còrdova</a:t>
            </a:r>
          </a:p>
          <a:p>
            <a:r>
              <a:rPr lang="ca-ES" sz="4000" b="1" dirty="0" smtClean="0"/>
              <a:t>Vàrem ser molt importants en l'agricultura, </a:t>
            </a:r>
            <a:r>
              <a:rPr lang="ca-ES" sz="4000" b="1" dirty="0" smtClean="0"/>
              <a:t>l'artesania </a:t>
            </a:r>
            <a:endParaRPr lang="ca-ES" sz="4000" b="1" dirty="0" smtClean="0"/>
          </a:p>
          <a:p>
            <a:pPr marL="0" indent="0">
              <a:buNone/>
            </a:pPr>
            <a:r>
              <a:rPr lang="ca-ES" sz="4000" b="1" dirty="0"/>
              <a:t>i</a:t>
            </a:r>
            <a:r>
              <a:rPr lang="ca-ES" sz="4000" b="1" dirty="0" smtClean="0"/>
              <a:t> </a:t>
            </a:r>
            <a:r>
              <a:rPr lang="ca-ES" sz="4000" b="1" dirty="0" smtClean="0"/>
              <a:t>la industria Tèxtil.</a:t>
            </a:r>
            <a:endParaRPr lang="ca-ES" sz="4000" b="1" dirty="0"/>
          </a:p>
        </p:txBody>
      </p:sp>
    </p:spTree>
    <p:extLst>
      <p:ext uri="{BB962C8B-B14F-4D97-AF65-F5344CB8AC3E}">
        <p14:creationId xmlns:p14="http://schemas.microsoft.com/office/powerpoint/2010/main" val="234470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Jaume I</a:t>
            </a:r>
            <a:endParaRPr lang="es-ES" dirty="0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93" y="1519707"/>
            <a:ext cx="11741611" cy="533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6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Jaume I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53803" y="2133600"/>
            <a:ext cx="9250809" cy="3777622"/>
          </a:xfrm>
        </p:spPr>
        <p:txBody>
          <a:bodyPr>
            <a:normAutofit/>
          </a:bodyPr>
          <a:lstStyle/>
          <a:p>
            <a:r>
              <a:rPr lang="es-ES" sz="4800" dirty="0" err="1" smtClean="0"/>
              <a:t>Conquistà</a:t>
            </a:r>
            <a:r>
              <a:rPr lang="es-ES" sz="4800" dirty="0" smtClean="0"/>
              <a:t> </a:t>
            </a:r>
            <a:r>
              <a:rPr lang="es-ES" sz="4800" dirty="0" err="1" smtClean="0"/>
              <a:t>València</a:t>
            </a:r>
            <a:r>
              <a:rPr lang="es-ES" sz="4800" dirty="0" smtClean="0"/>
              <a:t> el 9 </a:t>
            </a:r>
            <a:r>
              <a:rPr lang="es-ES" sz="4800" dirty="0" err="1" smtClean="0"/>
              <a:t>d’octubre</a:t>
            </a:r>
            <a:r>
              <a:rPr lang="es-ES" sz="4800" dirty="0" smtClean="0"/>
              <a:t> de </a:t>
            </a:r>
            <a:r>
              <a:rPr lang="es-ES" sz="4800" dirty="0" smtClean="0"/>
              <a:t>1238</a:t>
            </a:r>
            <a:r>
              <a:rPr lang="es-ES" sz="4800" dirty="0"/>
              <a:t> </a:t>
            </a:r>
            <a:r>
              <a:rPr lang="es-ES" sz="4800" dirty="0" smtClean="0"/>
              <a:t>(</a:t>
            </a:r>
            <a:r>
              <a:rPr lang="es-ES" sz="4800" dirty="0" err="1" smtClean="0"/>
              <a:t>segle</a:t>
            </a:r>
            <a:r>
              <a:rPr lang="es-ES" sz="4800" dirty="0" smtClean="0"/>
              <a:t> XIII)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114754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Prehistòria</a:t>
            </a:r>
            <a:endParaRPr lang="es-ES" dirty="0"/>
          </a:p>
        </p:txBody>
      </p:sp>
      <p:pic>
        <p:nvPicPr>
          <p:cNvPr id="1026" name="Picture 2" descr="Dilluns 20 d'abril. Comencem la prehistòria! | Escola Pereant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42" y="1264555"/>
            <a:ext cx="11140225" cy="584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55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Prehistòria</a:t>
            </a:r>
            <a:endParaRPr lang="es-ES" dirty="0"/>
          </a:p>
        </p:txBody>
      </p:sp>
      <p:pic>
        <p:nvPicPr>
          <p:cNvPr id="1026" name="Picture 2" descr="Dilluns 20 d'abril. Comencem la prehistòria! | Escola Pereant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987" y="489398"/>
            <a:ext cx="5156025" cy="270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errar corchete 3"/>
          <p:cNvSpPr/>
          <p:nvPr/>
        </p:nvSpPr>
        <p:spPr>
          <a:xfrm>
            <a:off x="1725769" y="3193962"/>
            <a:ext cx="10560676" cy="334572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</a:t>
            </a:r>
            <a:r>
              <a:rPr lang="es-E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’ home </a:t>
            </a:r>
            <a:r>
              <a:rPr lang="es-ES" sz="3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Neardental</a:t>
            </a:r>
            <a:r>
              <a:rPr lang="es-E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3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apareix</a:t>
            </a:r>
            <a:r>
              <a:rPr lang="es-E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en </a:t>
            </a:r>
            <a:r>
              <a:rPr lang="es-ES" sz="3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València</a:t>
            </a:r>
            <a:r>
              <a:rPr lang="es-E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3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l’any</a:t>
            </a:r>
            <a:r>
              <a:rPr lang="es-E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350.000 AC.</a:t>
            </a:r>
          </a:p>
          <a:p>
            <a:pPr algn="ctr"/>
            <a:r>
              <a:rPr lang="es-E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 dedica a la </a:t>
            </a:r>
            <a:r>
              <a:rPr lang="es-ES" sz="3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caça</a:t>
            </a:r>
            <a:r>
              <a:rPr lang="es-E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 </a:t>
            </a:r>
            <a:r>
              <a:rPr lang="es-ES" sz="3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viu</a:t>
            </a:r>
            <a:r>
              <a:rPr lang="es-E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en </a:t>
            </a:r>
            <a:r>
              <a:rPr lang="es-ES" sz="3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coves</a:t>
            </a:r>
            <a:endParaRPr lang="es-ES" sz="3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832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Neolític</a:t>
            </a:r>
            <a:r>
              <a:rPr lang="es-ES" dirty="0" smtClean="0"/>
              <a:t>   5.000 A.C.</a:t>
            </a:r>
            <a:endParaRPr lang="es-ES" dirty="0"/>
          </a:p>
        </p:txBody>
      </p:sp>
      <p:pic>
        <p:nvPicPr>
          <p:cNvPr id="2050" name="Picture 2" descr="NEOLÍTIC - Treball per projectes. LA PREHISTÒR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745" y="2241289"/>
            <a:ext cx="7761689" cy="453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96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Neolític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2050" name="Picture 2" descr="NEOLÍTIC - Treball per projectes. LA PREHISTÒR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526" y="260929"/>
            <a:ext cx="4889700" cy="285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369713" y="4095482"/>
            <a:ext cx="89001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 smtClean="0"/>
              <a:t>5.000 </a:t>
            </a:r>
            <a:r>
              <a:rPr lang="es-ES" sz="4800" b="1" dirty="0" err="1" smtClean="0"/>
              <a:t>ac</a:t>
            </a:r>
            <a:r>
              <a:rPr lang="es-ES" sz="4800" b="1" dirty="0" smtClean="0"/>
              <a:t>.</a:t>
            </a:r>
          </a:p>
          <a:p>
            <a:r>
              <a:rPr lang="es-ES" sz="4800" b="1" dirty="0" smtClean="0"/>
              <a:t>En el </a:t>
            </a:r>
            <a:r>
              <a:rPr lang="es-ES" sz="4800" b="1" dirty="0" err="1" smtClean="0"/>
              <a:t>Neolític</a:t>
            </a:r>
            <a:r>
              <a:rPr lang="es-ES" sz="4800" b="1" dirty="0" smtClean="0"/>
              <a:t> es dedicaren a </a:t>
            </a:r>
          </a:p>
          <a:p>
            <a:r>
              <a:rPr lang="es-ES" sz="4800" b="1" dirty="0" err="1" smtClean="0"/>
              <a:t>L’agricultura</a:t>
            </a:r>
            <a:r>
              <a:rPr lang="es-ES" sz="4800" b="1" dirty="0" smtClean="0"/>
              <a:t> i la </a:t>
            </a:r>
            <a:r>
              <a:rPr lang="es-ES" sz="4800" b="1" dirty="0" err="1" smtClean="0"/>
              <a:t>ramaderia</a:t>
            </a:r>
            <a:endParaRPr lang="es-ES" sz="4800" b="1" dirty="0"/>
          </a:p>
        </p:txBody>
      </p:sp>
    </p:spTree>
    <p:extLst>
      <p:ext uri="{BB962C8B-B14F-4D97-AF65-F5344CB8AC3E}">
        <p14:creationId xmlns:p14="http://schemas.microsoft.com/office/powerpoint/2010/main" val="40514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Ibers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164" y="2133600"/>
            <a:ext cx="8149498" cy="3778250"/>
          </a:xfrm>
        </p:spPr>
      </p:pic>
    </p:spTree>
    <p:extLst>
      <p:ext uri="{BB962C8B-B14F-4D97-AF65-F5344CB8AC3E}">
        <p14:creationId xmlns:p14="http://schemas.microsoft.com/office/powerpoint/2010/main" val="189705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Ibers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72" y="291976"/>
            <a:ext cx="4195607" cy="1945157"/>
          </a:xfr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18" y="2237133"/>
            <a:ext cx="7160654" cy="50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Ibers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4400" b="1" dirty="0" smtClean="0"/>
              <a:t>Entraren a La </a:t>
            </a:r>
            <a:r>
              <a:rPr lang="es-ES" sz="4400" b="1" dirty="0" err="1" smtClean="0"/>
              <a:t>Comunitat</a:t>
            </a:r>
            <a:r>
              <a:rPr lang="es-ES" sz="4400" b="1" dirty="0" smtClean="0"/>
              <a:t> al </a:t>
            </a:r>
            <a:r>
              <a:rPr lang="es-ES" sz="4400" b="1" dirty="0" err="1" smtClean="0"/>
              <a:t>segle</a:t>
            </a:r>
            <a:r>
              <a:rPr lang="es-ES" sz="4400" b="1" dirty="0" smtClean="0"/>
              <a:t>  V  </a:t>
            </a:r>
            <a:r>
              <a:rPr lang="es-ES" sz="4400" b="1" dirty="0" err="1" smtClean="0"/>
              <a:t>a.c.</a:t>
            </a:r>
            <a:endParaRPr lang="es-ES" sz="4400" b="1" dirty="0" smtClean="0"/>
          </a:p>
          <a:p>
            <a:r>
              <a:rPr lang="es-ES" sz="4400" b="1" dirty="0" err="1" smtClean="0"/>
              <a:t>Els</a:t>
            </a:r>
            <a:r>
              <a:rPr lang="es-ES" sz="4400" b="1" dirty="0" smtClean="0"/>
              <a:t> </a:t>
            </a:r>
            <a:r>
              <a:rPr lang="es-ES" sz="4400" b="1" dirty="0" err="1" smtClean="0"/>
              <a:t>íbers</a:t>
            </a:r>
            <a:r>
              <a:rPr lang="es-ES" sz="4400" b="1" dirty="0" smtClean="0"/>
              <a:t> eren </a:t>
            </a:r>
            <a:r>
              <a:rPr lang="es-ES" sz="4400" b="1" dirty="0" err="1" smtClean="0"/>
              <a:t>comerciants</a:t>
            </a:r>
            <a:endParaRPr lang="es-ES" sz="4400" b="1" dirty="0" smtClean="0"/>
          </a:p>
          <a:p>
            <a:r>
              <a:rPr lang="es-ES" sz="4400" b="1" dirty="0" err="1" smtClean="0"/>
              <a:t>vivíen</a:t>
            </a:r>
            <a:r>
              <a:rPr lang="es-ES" sz="4400" b="1" dirty="0" smtClean="0"/>
              <a:t> </a:t>
            </a:r>
            <a:r>
              <a:rPr lang="es-ES" sz="4400" b="1" dirty="0" smtClean="0"/>
              <a:t>de la </a:t>
            </a:r>
            <a:r>
              <a:rPr lang="es-ES" sz="4400" b="1" dirty="0" smtClean="0"/>
              <a:t>agricultura, </a:t>
            </a:r>
            <a:r>
              <a:rPr lang="es-ES" sz="4400" b="1" dirty="0" err="1" smtClean="0"/>
              <a:t>ramaderia</a:t>
            </a:r>
            <a:r>
              <a:rPr lang="es-ES" sz="4400" b="1" dirty="0" smtClean="0"/>
              <a:t> i </a:t>
            </a:r>
            <a:r>
              <a:rPr lang="es-ES" sz="4400" b="1" dirty="0" err="1" smtClean="0"/>
              <a:t>l’artesania</a:t>
            </a:r>
            <a:r>
              <a:rPr lang="es-ES" sz="4400" b="1" dirty="0" smtClean="0"/>
              <a:t> </a:t>
            </a:r>
            <a:endParaRPr lang="es-ES" sz="4400" b="1" dirty="0" smtClean="0"/>
          </a:p>
          <a:p>
            <a:r>
              <a:rPr lang="es-ES" sz="4400" b="1" dirty="0" err="1" smtClean="0"/>
              <a:t>Tenien</a:t>
            </a:r>
            <a:r>
              <a:rPr lang="es-ES" sz="4400" b="1" dirty="0" smtClean="0"/>
              <a:t> un </a:t>
            </a:r>
            <a:r>
              <a:rPr lang="es-ES" sz="4400" b="1" dirty="0" err="1" smtClean="0"/>
              <a:t>analfabet</a:t>
            </a:r>
            <a:r>
              <a:rPr lang="es-ES" sz="4400" b="1" dirty="0" smtClean="0"/>
              <a:t> </a:t>
            </a:r>
            <a:r>
              <a:rPr lang="es-ES" sz="4400" b="1" dirty="0" err="1" smtClean="0"/>
              <a:t>únic</a:t>
            </a:r>
            <a:endParaRPr lang="es-ES" sz="4400" b="1" dirty="0"/>
          </a:p>
        </p:txBody>
      </p:sp>
    </p:spTree>
    <p:extLst>
      <p:ext uri="{BB962C8B-B14F-4D97-AF65-F5344CB8AC3E}">
        <p14:creationId xmlns:p14="http://schemas.microsoft.com/office/powerpoint/2010/main" val="68661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0198" y="611231"/>
            <a:ext cx="8911687" cy="1280890"/>
          </a:xfrm>
        </p:spPr>
        <p:txBody>
          <a:bodyPr/>
          <a:lstStyle/>
          <a:p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Romans</a:t>
            </a:r>
            <a:endParaRPr lang="es-ES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55" y="1425260"/>
            <a:ext cx="5030062" cy="4949782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172" y="1716645"/>
            <a:ext cx="4921885" cy="436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126</TotalTime>
  <Words>194</Words>
  <Application>Microsoft Office PowerPoint</Application>
  <PresentationFormat>Panorámica</PresentationFormat>
  <Paragraphs>38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 Unicode MS</vt:lpstr>
      <vt:lpstr>Arial</vt:lpstr>
      <vt:lpstr>Century Gothic</vt:lpstr>
      <vt:lpstr>Wingdings 3</vt:lpstr>
      <vt:lpstr>Espiral</vt:lpstr>
      <vt:lpstr>HISTÒRIA DE LA COMUNITAT VALENCIANA FINS SXIII</vt:lpstr>
      <vt:lpstr>Prehistòria</vt:lpstr>
      <vt:lpstr>Prehistòria</vt:lpstr>
      <vt:lpstr>Neolític   5.000 A.C.</vt:lpstr>
      <vt:lpstr>Neolític </vt:lpstr>
      <vt:lpstr>Els Ibers</vt:lpstr>
      <vt:lpstr>Els Ibers</vt:lpstr>
      <vt:lpstr>Els Ibers</vt:lpstr>
      <vt:lpstr>Els Romans</vt:lpstr>
      <vt:lpstr>Els Romans</vt:lpstr>
      <vt:lpstr>Els Vàndals i Visigots</vt:lpstr>
      <vt:lpstr>Els Vàndals i Visigots</vt:lpstr>
      <vt:lpstr>Els Vàndals i el Visigots</vt:lpstr>
      <vt:lpstr>Els Musulmans</vt:lpstr>
      <vt:lpstr>Els Musulmans</vt:lpstr>
      <vt:lpstr>Jaume I</vt:lpstr>
      <vt:lpstr>Jaume 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HISTÒRIA DE LA COMUITAT VALENCIANA FINS SXIII</dc:title>
  <dc:creator>Cuenta Microsoft</dc:creator>
  <cp:lastModifiedBy>Cuenta Microsoft</cp:lastModifiedBy>
  <cp:revision>9</cp:revision>
  <dcterms:created xsi:type="dcterms:W3CDTF">2022-11-09T19:17:37Z</dcterms:created>
  <dcterms:modified xsi:type="dcterms:W3CDTF">2022-11-13T11:50:37Z</dcterms:modified>
</cp:coreProperties>
</file>