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4.png" ContentType="image/png"/>
  <Override PartName="/ppt/media/image13.png" ContentType="image/png"/>
  <Override PartName="/ppt/media/image16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0.png" ContentType="image/png"/>
  <Override PartName="/ppt/media/image11.png" ContentType="image/png"/>
  <Override PartName="/ppt/media/image12.png" ContentType="image/pn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6;p1" hidden="1"/>
          <p:cNvSpPr/>
          <p:nvPr/>
        </p:nvSpPr>
        <p:spPr>
          <a:xfrm>
            <a:off x="228600" y="228600"/>
            <a:ext cx="8695080" cy="246816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cfff43"/>
              </a:gs>
              <a:gs pos="100000">
                <a:srgbClr val="6f9400"/>
              </a:gs>
            </a:gsLst>
            <a:lin ang="16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" name="Google Shape;7;p1"/>
          <p:cNvGrpSpPr/>
          <p:nvPr/>
        </p:nvGrpSpPr>
        <p:grpSpPr>
          <a:xfrm>
            <a:off x="211680" y="1679400"/>
            <a:ext cx="8722800" cy="1329120"/>
            <a:chOff x="211680" y="1679400"/>
            <a:chExt cx="8722800" cy="1329120"/>
          </a:xfrm>
        </p:grpSpPr>
        <p:sp>
          <p:nvSpPr>
            <p:cNvPr id="2" name="Google Shape;8;p1"/>
            <p:cNvSpPr/>
            <p:nvPr/>
          </p:nvSpPr>
          <p:spPr>
            <a:xfrm>
              <a:off x="6047280" y="1824480"/>
              <a:ext cx="2875680" cy="71316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af278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Google Shape;9;p1"/>
            <p:cNvSpPr/>
            <p:nvPr/>
          </p:nvSpPr>
          <p:spPr>
            <a:xfrm>
              <a:off x="2619360" y="1696320"/>
              <a:ext cx="5543640" cy="84924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af278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Google Shape;10;p1"/>
            <p:cNvSpPr/>
            <p:nvPr/>
          </p:nvSpPr>
          <p:spPr>
            <a:xfrm>
              <a:off x="2828880" y="1708560"/>
              <a:ext cx="5467320" cy="77364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Google Shape;11;p1"/>
            <p:cNvSpPr/>
            <p:nvPr/>
          </p:nvSpPr>
          <p:spPr>
            <a:xfrm>
              <a:off x="5609520" y="1694880"/>
              <a:ext cx="3307320" cy="6508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Google Shape;12;p1"/>
            <p:cNvSpPr/>
            <p:nvPr/>
          </p:nvSpPr>
          <p:spPr>
            <a:xfrm>
              <a:off x="211680" y="1679400"/>
              <a:ext cx="8722800" cy="132912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" name="Google Shape;19;p2"/>
          <p:cNvSpPr/>
          <p:nvPr/>
        </p:nvSpPr>
        <p:spPr>
          <a:xfrm>
            <a:off x="228600" y="228600"/>
            <a:ext cx="8695080" cy="6034320"/>
          </a:xfrm>
          <a:prstGeom prst="roundRect">
            <a:avLst>
              <a:gd name="adj" fmla="val 1272"/>
            </a:avLst>
          </a:prstGeom>
          <a:gradFill rotWithShape="0">
            <a:gsLst>
              <a:gs pos="0">
                <a:srgbClr val="6f9400"/>
              </a:gs>
              <a:gs pos="100000">
                <a:srgbClr val="cfff43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" name="Google Shape;20;p2"/>
          <p:cNvGrpSpPr/>
          <p:nvPr/>
        </p:nvGrpSpPr>
        <p:grpSpPr>
          <a:xfrm>
            <a:off x="211680" y="5353920"/>
            <a:ext cx="8722800" cy="1330920"/>
            <a:chOff x="211680" y="5353920"/>
            <a:chExt cx="8722800" cy="1330920"/>
          </a:xfrm>
        </p:grpSpPr>
        <p:sp>
          <p:nvSpPr>
            <p:cNvPr id="9" name="Google Shape;21;p2"/>
            <p:cNvSpPr/>
            <p:nvPr/>
          </p:nvSpPr>
          <p:spPr>
            <a:xfrm>
              <a:off x="6054840" y="5499360"/>
              <a:ext cx="2879280" cy="71424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af278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Google Shape;22;p2"/>
            <p:cNvSpPr/>
            <p:nvPr/>
          </p:nvSpPr>
          <p:spPr>
            <a:xfrm>
              <a:off x="2622240" y="5370840"/>
              <a:ext cx="5550840" cy="8506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af278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Google Shape;23;p2"/>
            <p:cNvSpPr/>
            <p:nvPr/>
          </p:nvSpPr>
          <p:spPr>
            <a:xfrm>
              <a:off x="2832120" y="5383080"/>
              <a:ext cx="5474160" cy="77472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Google Shape;24;p2"/>
            <p:cNvSpPr/>
            <p:nvPr/>
          </p:nvSpPr>
          <p:spPr>
            <a:xfrm>
              <a:off x="5616360" y="5369760"/>
              <a:ext cx="3311640" cy="65160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" name="Google Shape;25;p2"/>
            <p:cNvSpPr/>
            <p:nvPr/>
          </p:nvSpPr>
          <p:spPr>
            <a:xfrm>
              <a:off x="211680" y="5353920"/>
              <a:ext cx="8722800" cy="133092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8880" cy="1252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latin typeface="Arial"/>
              </a:rPr>
              <a:t>Pulse para editar el formato del texto de título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texto del esquema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6;p1"/>
          <p:cNvSpPr/>
          <p:nvPr/>
        </p:nvSpPr>
        <p:spPr>
          <a:xfrm>
            <a:off x="228600" y="228600"/>
            <a:ext cx="8695080" cy="246816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cfff43"/>
              </a:gs>
              <a:gs pos="100000">
                <a:srgbClr val="6f9400"/>
              </a:gs>
            </a:gsLst>
            <a:lin ang="16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3" name="Google Shape;7;p1"/>
          <p:cNvGrpSpPr/>
          <p:nvPr/>
        </p:nvGrpSpPr>
        <p:grpSpPr>
          <a:xfrm>
            <a:off x="211680" y="1679400"/>
            <a:ext cx="8722800" cy="1329120"/>
            <a:chOff x="211680" y="1679400"/>
            <a:chExt cx="8722800" cy="1329120"/>
          </a:xfrm>
        </p:grpSpPr>
        <p:sp>
          <p:nvSpPr>
            <p:cNvPr id="54" name="Google Shape;8;p1"/>
            <p:cNvSpPr/>
            <p:nvPr/>
          </p:nvSpPr>
          <p:spPr>
            <a:xfrm>
              <a:off x="6047280" y="1824480"/>
              <a:ext cx="2875680" cy="71316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af278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" name="Google Shape;9;p1"/>
            <p:cNvSpPr/>
            <p:nvPr/>
          </p:nvSpPr>
          <p:spPr>
            <a:xfrm>
              <a:off x="2619360" y="1696320"/>
              <a:ext cx="5543640" cy="84924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af278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" name="Google Shape;10;p1"/>
            <p:cNvSpPr/>
            <p:nvPr/>
          </p:nvSpPr>
          <p:spPr>
            <a:xfrm>
              <a:off x="2828880" y="1708560"/>
              <a:ext cx="5467320" cy="77364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Google Shape;11;p1"/>
            <p:cNvSpPr/>
            <p:nvPr/>
          </p:nvSpPr>
          <p:spPr>
            <a:xfrm>
              <a:off x="5609520" y="1694880"/>
              <a:ext cx="3307320" cy="6508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Google Shape;12;p1"/>
            <p:cNvSpPr/>
            <p:nvPr/>
          </p:nvSpPr>
          <p:spPr>
            <a:xfrm>
              <a:off x="211680" y="1679400"/>
              <a:ext cx="8722800" cy="132912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texto del esquema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132;p13"/>
          <p:cNvSpPr/>
          <p:nvPr/>
        </p:nvSpPr>
        <p:spPr>
          <a:xfrm>
            <a:off x="683640" y="1628640"/>
            <a:ext cx="7771680" cy="177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4400" spc="-1" strike="noStrike">
                <a:solidFill>
                  <a:srgbClr val="ffffff"/>
                </a:solidFill>
                <a:latin typeface="Candara"/>
                <a:ea typeface="Candara"/>
              </a:rPr>
              <a:t> </a:t>
            </a:r>
            <a:r>
              <a:rPr b="0" lang="es-ES" sz="4400" spc="-1" strike="noStrike">
                <a:solidFill>
                  <a:srgbClr val="ffffff"/>
                </a:solidFill>
                <a:latin typeface="Candara"/>
                <a:ea typeface="Candara"/>
              </a:rPr>
              <a:t>ECO CONSEJOS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98" name="Google Shape;133;p13"/>
          <p:cNvSpPr/>
          <p:nvPr/>
        </p:nvSpPr>
        <p:spPr>
          <a:xfrm>
            <a:off x="1405080" y="4293000"/>
            <a:ext cx="6400080" cy="147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4000"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2000" spc="-1" strike="noStrike">
                <a:solidFill>
                  <a:srgbClr val="000000"/>
                </a:solidFill>
                <a:latin typeface="Candara"/>
                <a:ea typeface="Candara"/>
              </a:rPr>
              <a:t>Unai Alzamora</a:t>
            </a:r>
            <a:endParaRPr b="0" lang="es-E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s-ES" sz="2000" spc="-1" strike="noStrike">
                <a:solidFill>
                  <a:srgbClr val="000000"/>
                </a:solidFill>
                <a:latin typeface="Candara"/>
                <a:ea typeface="Candara"/>
              </a:rPr>
              <a:t>Naiara Navarro </a:t>
            </a:r>
            <a:endParaRPr b="0" lang="es-E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s-ES" sz="2000" spc="-1" strike="noStrike">
                <a:solidFill>
                  <a:srgbClr val="000000"/>
                </a:solidFill>
                <a:latin typeface="Candara"/>
                <a:ea typeface="Candara"/>
              </a:rPr>
              <a:t>Sara Serrano </a:t>
            </a:r>
            <a:endParaRPr b="0" lang="es-E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s-ES" sz="2000" spc="-1" strike="noStrike">
                <a:solidFill>
                  <a:srgbClr val="000000"/>
                </a:solidFill>
                <a:latin typeface="Candara"/>
                <a:ea typeface="Candara"/>
              </a:rPr>
              <a:t>Raúl Pujalte</a:t>
            </a:r>
            <a:endParaRPr b="0" lang="es-E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es-ES" sz="2000" spc="-1" strike="noStrike">
              <a:latin typeface="Arial"/>
            </a:endParaRPr>
          </a:p>
        </p:txBody>
      </p:sp>
      <p:pic>
        <p:nvPicPr>
          <p:cNvPr id="99" name="Google Shape;134;p13" descr=""/>
          <p:cNvPicPr/>
          <p:nvPr/>
        </p:nvPicPr>
        <p:blipFill>
          <a:blip r:embed="rId1"/>
          <a:stretch/>
        </p:blipFill>
        <p:spPr>
          <a:xfrm>
            <a:off x="3996000" y="1124640"/>
            <a:ext cx="1218600" cy="121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39;p14"/>
          <p:cNvSpPr/>
          <p:nvPr/>
        </p:nvSpPr>
        <p:spPr>
          <a:xfrm>
            <a:off x="457200" y="338400"/>
            <a:ext cx="8228880" cy="125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4400" spc="-1" strike="noStrike">
                <a:solidFill>
                  <a:srgbClr val="ffffff"/>
                </a:solidFill>
                <a:latin typeface="Candara"/>
                <a:ea typeface="Candara"/>
              </a:rPr>
              <a:t>La importancia del reciclaje</a:t>
            </a:r>
            <a:endParaRPr b="0" lang="es-ES" sz="4400" spc="-1" strike="noStrike">
              <a:latin typeface="Arial"/>
            </a:endParaRPr>
          </a:p>
        </p:txBody>
      </p:sp>
      <p:pic>
        <p:nvPicPr>
          <p:cNvPr id="101" name="Google Shape;140;p14" descr=""/>
          <p:cNvPicPr/>
          <p:nvPr/>
        </p:nvPicPr>
        <p:blipFill>
          <a:blip r:embed="rId1"/>
          <a:stretch/>
        </p:blipFill>
        <p:spPr>
          <a:xfrm>
            <a:off x="755640" y="2925000"/>
            <a:ext cx="2447640" cy="2547720"/>
          </a:xfrm>
          <a:prstGeom prst="rect">
            <a:avLst/>
          </a:prstGeom>
          <a:ln w="0">
            <a:noFill/>
          </a:ln>
        </p:spPr>
      </p:pic>
      <p:sp>
        <p:nvSpPr>
          <p:cNvPr id="102" name="Google Shape;141;p14"/>
          <p:cNvSpPr/>
          <p:nvPr/>
        </p:nvSpPr>
        <p:spPr>
          <a:xfrm>
            <a:off x="3708000" y="2709000"/>
            <a:ext cx="4896000" cy="310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-ES" sz="1800" spc="-1" strike="noStrike">
                <a:solidFill>
                  <a:srgbClr val="000000"/>
                </a:solidFill>
                <a:latin typeface="Candara"/>
                <a:ea typeface="Candara"/>
              </a:rPr>
              <a:t>¿Sabéis cual  la importancia de reciclar ?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1800" spc="-1" strike="noStrike">
                <a:solidFill>
                  <a:srgbClr val="000000"/>
                </a:solidFill>
                <a:latin typeface="Candara"/>
                <a:ea typeface="Candara"/>
              </a:rPr>
              <a:t>El reciclaje es muy importante para el medio ambiente… 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-ES" sz="1800" spc="-1" strike="noStrike">
                <a:solidFill>
                  <a:srgbClr val="000000"/>
                </a:solidFill>
                <a:latin typeface="Candara"/>
                <a:ea typeface="Candara"/>
              </a:rPr>
              <a:t>¿Se os ocurre alguna manera de ayudar al medio ambiente? 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1800" spc="-1" strike="noStrike">
                <a:solidFill>
                  <a:srgbClr val="000000"/>
                </a:solidFill>
                <a:latin typeface="Candara"/>
                <a:ea typeface="Candara"/>
              </a:rPr>
              <a:t>Hay muchas maneras de ayudar a nuestro planeta y todos podéis colaborar. 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"/>
          <p:cNvSpPr/>
          <p:nvPr/>
        </p:nvSpPr>
        <p:spPr>
          <a:xfrm>
            <a:off x="457200" y="338400"/>
            <a:ext cx="8228880" cy="125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¿Cómo podemos ayudar al medio ambiente?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04" name="Google Shape;171;p17_0"/>
          <p:cNvSpPr/>
          <p:nvPr/>
        </p:nvSpPr>
        <p:spPr>
          <a:xfrm>
            <a:off x="360000" y="2910240"/>
            <a:ext cx="3455640" cy="5698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5840">
            <a:solidFill>
              <a:srgbClr val="678a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1800" spc="-1" strike="noStrike">
                <a:solidFill>
                  <a:srgbClr val="000000"/>
                </a:solidFill>
                <a:latin typeface="Candara"/>
                <a:ea typeface="Candara"/>
              </a:rPr>
              <a:t>Residuos como plásticos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05" name="Google Shape;171;p17_1"/>
          <p:cNvSpPr/>
          <p:nvPr/>
        </p:nvSpPr>
        <p:spPr>
          <a:xfrm>
            <a:off x="360000" y="3810240"/>
            <a:ext cx="3455640" cy="5698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5840">
            <a:solidFill>
              <a:srgbClr val="678a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1800" spc="-1" strike="noStrike">
                <a:solidFill>
                  <a:srgbClr val="000000"/>
                </a:solidFill>
                <a:latin typeface="Candara"/>
                <a:ea typeface="Candara"/>
              </a:rPr>
              <a:t>Consumo de agua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06" name="Google Shape;171;p17_2"/>
          <p:cNvSpPr/>
          <p:nvPr/>
        </p:nvSpPr>
        <p:spPr>
          <a:xfrm>
            <a:off x="324000" y="4710240"/>
            <a:ext cx="3455640" cy="5698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5840">
            <a:solidFill>
              <a:srgbClr val="678a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1800" spc="-1" strike="noStrike">
                <a:solidFill>
                  <a:srgbClr val="000000"/>
                </a:solidFill>
                <a:latin typeface="Candara"/>
                <a:ea typeface="Candara"/>
              </a:rPr>
              <a:t>Consumo electricidad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07" name="Google Shape;171;p17_3"/>
          <p:cNvSpPr/>
          <p:nvPr/>
        </p:nvSpPr>
        <p:spPr>
          <a:xfrm>
            <a:off x="324000" y="5549760"/>
            <a:ext cx="3455640" cy="5698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5840">
            <a:solidFill>
              <a:srgbClr val="678a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1800" spc="-1" strike="noStrike">
                <a:solidFill>
                  <a:srgbClr val="000000"/>
                </a:solidFill>
                <a:latin typeface="Candara"/>
                <a:ea typeface="Candara"/>
              </a:rPr>
              <a:t>Plásticos en el mar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3960000" y="2340000"/>
            <a:ext cx="1627200" cy="1220040"/>
          </a:xfrm>
          <a:prstGeom prst="rect">
            <a:avLst/>
          </a:prstGeom>
          <a:ln w="0">
            <a:noFill/>
          </a:ln>
        </p:spPr>
      </p:pic>
      <p:pic>
        <p:nvPicPr>
          <p:cNvPr id="109" name="" descr=""/>
          <p:cNvPicPr/>
          <p:nvPr/>
        </p:nvPicPr>
        <p:blipFill>
          <a:blip r:embed="rId2"/>
          <a:stretch/>
        </p:blipFill>
        <p:spPr>
          <a:xfrm>
            <a:off x="7553520" y="2520000"/>
            <a:ext cx="1266120" cy="2195280"/>
          </a:xfrm>
          <a:prstGeom prst="rect">
            <a:avLst/>
          </a:prstGeom>
          <a:ln w="0">
            <a:noFill/>
          </a:ln>
        </p:spPr>
      </p:pic>
      <p:pic>
        <p:nvPicPr>
          <p:cNvPr id="110" name="" descr=""/>
          <p:cNvPicPr/>
          <p:nvPr/>
        </p:nvPicPr>
        <p:blipFill>
          <a:blip r:embed="rId3"/>
          <a:stretch/>
        </p:blipFill>
        <p:spPr>
          <a:xfrm>
            <a:off x="5040000" y="2880000"/>
            <a:ext cx="2513160" cy="1851120"/>
          </a:xfrm>
          <a:prstGeom prst="rect">
            <a:avLst/>
          </a:prstGeom>
          <a:ln w="0">
            <a:noFill/>
          </a:ln>
        </p:spPr>
      </p:pic>
      <p:pic>
        <p:nvPicPr>
          <p:cNvPr id="111" name="" descr=""/>
          <p:cNvPicPr/>
          <p:nvPr/>
        </p:nvPicPr>
        <p:blipFill>
          <a:blip r:embed="rId4"/>
          <a:stretch/>
        </p:blipFill>
        <p:spPr>
          <a:xfrm>
            <a:off x="5580000" y="4860000"/>
            <a:ext cx="3419640" cy="1923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46;p15"/>
          <p:cNvSpPr/>
          <p:nvPr/>
        </p:nvSpPr>
        <p:spPr>
          <a:xfrm>
            <a:off x="323640" y="2133000"/>
            <a:ext cx="3106080" cy="460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-ES" sz="2400" spc="-1" strike="noStrike">
                <a:solidFill>
                  <a:srgbClr val="3e3d2d"/>
                </a:solidFill>
                <a:latin typeface="Candara"/>
                <a:ea typeface="Candara"/>
              </a:rPr>
              <a:t>  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113" name="Google Shape;147;p15"/>
          <p:cNvSpPr/>
          <p:nvPr/>
        </p:nvSpPr>
        <p:spPr>
          <a:xfrm>
            <a:off x="457200" y="260640"/>
            <a:ext cx="8228880" cy="172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4400" spc="-1" strike="noStrike">
                <a:solidFill>
                  <a:srgbClr val="ffffff"/>
                </a:solidFill>
                <a:latin typeface="Candara"/>
                <a:ea typeface="Candara"/>
              </a:rPr>
              <a:t>La regla de las tres R </a:t>
            </a:r>
            <a:endParaRPr b="0" lang="es-ES" sz="4400" spc="-1" strike="noStrike"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2700000" y="2520000"/>
            <a:ext cx="3844080" cy="384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53;p16"/>
          <p:cNvSpPr/>
          <p:nvPr/>
        </p:nvSpPr>
        <p:spPr>
          <a:xfrm>
            <a:off x="457200" y="338400"/>
            <a:ext cx="8228880" cy="125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4400" spc="-1" strike="noStrike">
                <a:solidFill>
                  <a:srgbClr val="ffffff"/>
                </a:solidFill>
                <a:latin typeface="Candara"/>
                <a:ea typeface="Candara"/>
              </a:rPr>
              <a:t>El uso de los contenedores </a:t>
            </a:r>
            <a:endParaRPr b="0" lang="es-ES" sz="4400" spc="-1" strike="noStrike">
              <a:latin typeface="Arial"/>
            </a:endParaRPr>
          </a:p>
        </p:txBody>
      </p:sp>
      <p:pic>
        <p:nvPicPr>
          <p:cNvPr id="116" name="Google Shape;154;p16" descr="C:\Users\Raúl\Downloads\contenedor-de-reciclaje.png"/>
          <p:cNvPicPr/>
          <p:nvPr/>
        </p:nvPicPr>
        <p:blipFill>
          <a:blip r:embed="rId1"/>
          <a:stretch/>
        </p:blipFill>
        <p:spPr>
          <a:xfrm>
            <a:off x="539640" y="4725000"/>
            <a:ext cx="1875600" cy="2005560"/>
          </a:xfrm>
          <a:prstGeom prst="rect">
            <a:avLst/>
          </a:prstGeom>
          <a:ln w="0">
            <a:noFill/>
          </a:ln>
        </p:spPr>
      </p:pic>
      <p:pic>
        <p:nvPicPr>
          <p:cNvPr id="117" name="Google Shape;155;p16" descr=""/>
          <p:cNvPicPr/>
          <p:nvPr/>
        </p:nvPicPr>
        <p:blipFill>
          <a:blip r:embed="rId2"/>
          <a:stretch/>
        </p:blipFill>
        <p:spPr>
          <a:xfrm>
            <a:off x="3708000" y="4816440"/>
            <a:ext cx="1792080" cy="1792080"/>
          </a:xfrm>
          <a:prstGeom prst="rect">
            <a:avLst/>
          </a:prstGeom>
          <a:ln w="0">
            <a:noFill/>
          </a:ln>
        </p:spPr>
      </p:pic>
      <p:pic>
        <p:nvPicPr>
          <p:cNvPr id="118" name="Google Shape;156;p16" descr=""/>
          <p:cNvPicPr/>
          <p:nvPr/>
        </p:nvPicPr>
        <p:blipFill>
          <a:blip r:embed="rId3"/>
          <a:stretch/>
        </p:blipFill>
        <p:spPr>
          <a:xfrm>
            <a:off x="6948360" y="5118840"/>
            <a:ext cx="1612080" cy="1612080"/>
          </a:xfrm>
          <a:prstGeom prst="rect">
            <a:avLst/>
          </a:prstGeom>
          <a:ln w="0">
            <a:noFill/>
          </a:ln>
        </p:spPr>
      </p:pic>
      <p:pic>
        <p:nvPicPr>
          <p:cNvPr id="119" name="Google Shape;157;p16" descr=""/>
          <p:cNvPicPr/>
          <p:nvPr/>
        </p:nvPicPr>
        <p:blipFill>
          <a:blip r:embed="rId4"/>
          <a:stretch/>
        </p:blipFill>
        <p:spPr>
          <a:xfrm>
            <a:off x="7308360" y="2493000"/>
            <a:ext cx="1533600" cy="1533600"/>
          </a:xfrm>
          <a:prstGeom prst="rect">
            <a:avLst/>
          </a:prstGeom>
          <a:ln w="0">
            <a:noFill/>
          </a:ln>
        </p:spPr>
      </p:pic>
      <p:pic>
        <p:nvPicPr>
          <p:cNvPr id="120" name="Google Shape;158;p16" descr=""/>
          <p:cNvPicPr/>
          <p:nvPr/>
        </p:nvPicPr>
        <p:blipFill>
          <a:blip r:embed="rId5"/>
          <a:stretch/>
        </p:blipFill>
        <p:spPr>
          <a:xfrm>
            <a:off x="3785400" y="2258280"/>
            <a:ext cx="1401120" cy="1401120"/>
          </a:xfrm>
          <a:prstGeom prst="rect">
            <a:avLst/>
          </a:prstGeom>
          <a:ln w="0">
            <a:noFill/>
          </a:ln>
        </p:spPr>
      </p:pic>
      <p:pic>
        <p:nvPicPr>
          <p:cNvPr id="121" name="Google Shape;159;p16" descr=""/>
          <p:cNvPicPr/>
          <p:nvPr/>
        </p:nvPicPr>
        <p:blipFill>
          <a:blip r:embed="rId6"/>
          <a:stretch/>
        </p:blipFill>
        <p:spPr>
          <a:xfrm>
            <a:off x="683640" y="2349360"/>
            <a:ext cx="1218600" cy="1218600"/>
          </a:xfrm>
          <a:prstGeom prst="rect">
            <a:avLst/>
          </a:prstGeom>
          <a:ln w="0">
            <a:noFill/>
          </a:ln>
        </p:spPr>
      </p:pic>
      <p:sp>
        <p:nvSpPr>
          <p:cNvPr id="122" name="Google Shape;160;p16"/>
          <p:cNvSpPr/>
          <p:nvPr/>
        </p:nvSpPr>
        <p:spPr>
          <a:xfrm flipH="1">
            <a:off x="2266920" y="3665880"/>
            <a:ext cx="1871640" cy="120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94c600"/>
            </a:solidFill>
            <a:round/>
            <a:tailEnd len="med" type="stealth" w="med"/>
          </a:ln>
          <a:effectLst>
            <a:outerShdw blurRad="50760" dir="5400000" dist="255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23" name="Google Shape;161;p16"/>
          <p:cNvSpPr/>
          <p:nvPr/>
        </p:nvSpPr>
        <p:spPr>
          <a:xfrm flipH="1">
            <a:off x="5423760" y="3579480"/>
            <a:ext cx="1871640" cy="120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ff00"/>
            </a:solidFill>
            <a:round/>
            <a:tailEnd len="med" type="stealth" w="med"/>
          </a:ln>
          <a:effectLst>
            <a:outerShdw blurRad="50760" dir="5400000" dist="255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24" name="Google Shape;162;p16"/>
          <p:cNvSpPr/>
          <p:nvPr/>
        </p:nvSpPr>
        <p:spPr>
          <a:xfrm>
            <a:off x="2699640" y="3422520"/>
            <a:ext cx="4175640" cy="169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71685a"/>
            </a:solidFill>
            <a:round/>
            <a:tailEnd len="med" type="stealth" w="med"/>
          </a:ln>
          <a:effectLst>
            <a:outerShdw blurRad="50760" dir="5400000" dist="2556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</p:spTree>
  </p:cSld>
  <p:transition spd="slow">
    <p:push dir="l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67;p17"/>
          <p:cNvSpPr/>
          <p:nvPr/>
        </p:nvSpPr>
        <p:spPr>
          <a:xfrm>
            <a:off x="457200" y="338400"/>
            <a:ext cx="8228880" cy="125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4400" spc="-1" strike="noStrike">
                <a:solidFill>
                  <a:srgbClr val="ffffff"/>
                </a:solidFill>
                <a:latin typeface="Candara"/>
                <a:ea typeface="Candara"/>
              </a:rPr>
              <a:t>Manualidades </a:t>
            </a:r>
            <a:endParaRPr b="0" lang="es-ES" sz="4400" spc="-1" strike="noStrike">
              <a:latin typeface="Arial"/>
            </a:endParaRPr>
          </a:p>
        </p:txBody>
      </p:sp>
      <p:pic>
        <p:nvPicPr>
          <p:cNvPr id="126" name="Google Shape;168;p17" descr=""/>
          <p:cNvPicPr/>
          <p:nvPr/>
        </p:nvPicPr>
        <p:blipFill>
          <a:blip r:embed="rId1"/>
          <a:stretch/>
        </p:blipFill>
        <p:spPr>
          <a:xfrm>
            <a:off x="360000" y="2160000"/>
            <a:ext cx="2085120" cy="2199600"/>
          </a:xfrm>
          <a:prstGeom prst="rect">
            <a:avLst/>
          </a:prstGeom>
          <a:ln w="0">
            <a:noFill/>
          </a:ln>
          <a:effectLst>
            <a:outerShdw blurRad="291960" dir="2700000" dist="138988">
              <a:srgbClr val="333333">
                <a:alpha val="65000"/>
              </a:srgbClr>
            </a:outerShdw>
          </a:effectLst>
        </p:spPr>
      </p:pic>
      <p:pic>
        <p:nvPicPr>
          <p:cNvPr id="127" name="Google Shape;169;p17" descr=""/>
          <p:cNvPicPr/>
          <p:nvPr/>
        </p:nvPicPr>
        <p:blipFill>
          <a:blip r:embed="rId2"/>
          <a:stretch/>
        </p:blipFill>
        <p:spPr>
          <a:xfrm>
            <a:off x="2880000" y="2700000"/>
            <a:ext cx="2552040" cy="1789920"/>
          </a:xfrm>
          <a:prstGeom prst="rect">
            <a:avLst/>
          </a:prstGeom>
          <a:ln w="0">
            <a:noFill/>
          </a:ln>
          <a:effectLst>
            <a:outerShdw blurRad="291960" dir="2700000" dist="138988">
              <a:srgbClr val="333333">
                <a:alpha val="65000"/>
              </a:srgbClr>
            </a:outerShdw>
          </a:effectLst>
        </p:spPr>
      </p:pic>
      <p:pic>
        <p:nvPicPr>
          <p:cNvPr id="128" name="Google Shape;170;p17" descr=""/>
          <p:cNvPicPr/>
          <p:nvPr/>
        </p:nvPicPr>
        <p:blipFill>
          <a:blip r:embed="rId3"/>
          <a:stretch/>
        </p:blipFill>
        <p:spPr>
          <a:xfrm>
            <a:off x="933480" y="4765680"/>
            <a:ext cx="2666160" cy="1713960"/>
          </a:xfrm>
          <a:prstGeom prst="rect">
            <a:avLst/>
          </a:prstGeom>
          <a:ln w="0">
            <a:noFill/>
          </a:ln>
          <a:effectLst>
            <a:outerShdw blurRad="291960" dir="2700000" dist="138988">
              <a:srgbClr val="333333">
                <a:alpha val="65000"/>
              </a:srgbClr>
            </a:outerShdw>
          </a:effectLst>
        </p:spPr>
      </p:pic>
      <p:sp>
        <p:nvSpPr>
          <p:cNvPr id="129" name="Google Shape;171;p17"/>
          <p:cNvSpPr/>
          <p:nvPr/>
        </p:nvSpPr>
        <p:spPr>
          <a:xfrm>
            <a:off x="5081040" y="5369760"/>
            <a:ext cx="3455640" cy="11098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5840">
            <a:solidFill>
              <a:srgbClr val="678a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1800" spc="-1" strike="noStrike">
                <a:solidFill>
                  <a:srgbClr val="000000"/>
                </a:solidFill>
                <a:latin typeface="Candara"/>
                <a:ea typeface="Candara"/>
              </a:rPr>
              <a:t>Estas son algunas manualidades que podéis hacer.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5940000" y="3101760"/>
            <a:ext cx="3059640" cy="85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s-ES" sz="1800" spc="-1" strike="noStrike">
                <a:latin typeface="Arial"/>
              </a:rPr>
              <a:t>¿Se os ocurre alguna manualidad más con materiales reutilizables?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3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" dur="16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16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6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6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375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375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76;p18"/>
          <p:cNvSpPr/>
          <p:nvPr/>
        </p:nvSpPr>
        <p:spPr>
          <a:xfrm>
            <a:off x="971640" y="2709000"/>
            <a:ext cx="7407720" cy="344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2400" spc="-1" strike="noStrike">
                <a:solidFill>
                  <a:srgbClr val="3e3d2d"/>
                </a:solidFill>
                <a:latin typeface="Candara"/>
                <a:ea typeface="Candara"/>
              </a:rPr>
              <a:t>¡Esperamos que hayáis aprendido mucho!</a:t>
            </a:r>
            <a:endParaRPr b="0" lang="es-ES" sz="2400" spc="-1" strike="noStrike">
              <a:latin typeface="Arial"/>
            </a:endParaRPr>
          </a:p>
        </p:txBody>
      </p:sp>
      <p:sp>
        <p:nvSpPr>
          <p:cNvPr id="132" name="Google Shape;177;p18"/>
          <p:cNvSpPr/>
          <p:nvPr/>
        </p:nvSpPr>
        <p:spPr>
          <a:xfrm>
            <a:off x="457200" y="338400"/>
            <a:ext cx="8228880" cy="125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ES" sz="4400" spc="-1" strike="noStrike">
                <a:solidFill>
                  <a:srgbClr val="ffffff"/>
                </a:solidFill>
                <a:latin typeface="Candara"/>
                <a:ea typeface="Candara"/>
              </a:rPr>
              <a:t>¡GRACIAS POR ATENDER!</a:t>
            </a:r>
            <a:endParaRPr b="0" lang="es-ES" sz="4400" spc="-1" strike="noStrike">
              <a:latin typeface="Arial"/>
            </a:endParaRPr>
          </a:p>
        </p:txBody>
      </p:sp>
      <p:pic>
        <p:nvPicPr>
          <p:cNvPr id="133" name="Google Shape;178;p18" descr=""/>
          <p:cNvPicPr/>
          <p:nvPr/>
        </p:nvPicPr>
        <p:blipFill>
          <a:blip r:embed="rId1"/>
          <a:stretch/>
        </p:blipFill>
        <p:spPr>
          <a:xfrm>
            <a:off x="971640" y="3429000"/>
            <a:ext cx="3167640" cy="3167640"/>
          </a:xfrm>
          <a:prstGeom prst="rect">
            <a:avLst/>
          </a:prstGeom>
          <a:ln w="0">
            <a:noFill/>
          </a:ln>
        </p:spPr>
      </p:pic>
      <p:pic>
        <p:nvPicPr>
          <p:cNvPr id="134" name="Google Shape;179;p18" descr=""/>
          <p:cNvPicPr/>
          <p:nvPr/>
        </p:nvPicPr>
        <p:blipFill>
          <a:blip r:embed="rId2"/>
          <a:stretch/>
        </p:blipFill>
        <p:spPr>
          <a:xfrm>
            <a:off x="5772600" y="3645000"/>
            <a:ext cx="2303640" cy="230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Application>LibreOffice/7.1.5.2$Linux_X86_64 LibreOffice_project/10$Build-2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dcterms:modified xsi:type="dcterms:W3CDTF">2021-11-19T12:54:50Z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